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6" r:id="rId2"/>
    <p:sldMasterId id="2147483668" r:id="rId3"/>
    <p:sldMasterId id="2147483680" r:id="rId4"/>
    <p:sldMasterId id="2147483692" r:id="rId5"/>
    <p:sldMasterId id="2147483704" r:id="rId6"/>
    <p:sldMasterId id="2147483716" r:id="rId7"/>
    <p:sldMasterId id="2147483728" r:id="rId8"/>
  </p:sldMasterIdLst>
  <p:notesMasterIdLst>
    <p:notesMasterId r:id="rId33"/>
  </p:notesMasterIdLst>
  <p:sldIdLst>
    <p:sldId id="312" r:id="rId9"/>
    <p:sldId id="285" r:id="rId10"/>
    <p:sldId id="297" r:id="rId11"/>
    <p:sldId id="324" r:id="rId12"/>
    <p:sldId id="325" r:id="rId13"/>
    <p:sldId id="326" r:id="rId14"/>
    <p:sldId id="327" r:id="rId15"/>
    <p:sldId id="328" r:id="rId16"/>
    <p:sldId id="329" r:id="rId17"/>
    <p:sldId id="330" r:id="rId18"/>
    <p:sldId id="331" r:id="rId19"/>
    <p:sldId id="299" r:id="rId20"/>
    <p:sldId id="313" r:id="rId21"/>
    <p:sldId id="315" r:id="rId22"/>
    <p:sldId id="317" r:id="rId23"/>
    <p:sldId id="316" r:id="rId24"/>
    <p:sldId id="318" r:id="rId25"/>
    <p:sldId id="332" r:id="rId26"/>
    <p:sldId id="319" r:id="rId27"/>
    <p:sldId id="321" r:id="rId28"/>
    <p:sldId id="320" r:id="rId29"/>
    <p:sldId id="322" r:id="rId30"/>
    <p:sldId id="303" r:id="rId31"/>
    <p:sldId id="333" r:id="rId32"/>
  </p:sldIdLst>
  <p:sldSz cx="12192000" cy="6858000"/>
  <p:notesSz cx="6858000" cy="9144000"/>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7E76"/>
    <a:srgbClr val="01A0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15" autoAdjust="0"/>
    <p:restoredTop sz="94660"/>
  </p:normalViewPr>
  <p:slideViewPr>
    <p:cSldViewPr snapToGrid="0" showGuides="1">
      <p:cViewPr varScale="1">
        <p:scale>
          <a:sx n="65" d="100"/>
          <a:sy n="65" d="100"/>
        </p:scale>
        <p:origin x="732"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tags" Target="tags/tag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F01F15-487A-435B-8429-BC11ED1FC3CE}" type="datetimeFigureOut">
              <a:rPr lang="zh-CN" altLang="en-US" smtClean="0"/>
              <a:t>2023/7/23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02B44C-04A2-4799-BBBF-FA3965D63A6B}" type="slidenum">
              <a:rPr lang="zh-CN" altLang="en-US" smtClean="0"/>
              <a:t>‹#›</a:t>
            </a:fld>
            <a:endParaRPr lang="zh-CN" altLang="en-US"/>
          </a:p>
        </p:txBody>
      </p:sp>
    </p:spTree>
    <p:extLst>
      <p:ext uri="{BB962C8B-B14F-4D97-AF65-F5344CB8AC3E}">
        <p14:creationId xmlns:p14="http://schemas.microsoft.com/office/powerpoint/2010/main" val="1356547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402B44C-04A2-4799-BBBF-FA3965D63A6B}" type="slidenum">
              <a:rPr lang="zh-CN" altLang="en-US" smtClean="0"/>
              <a:t>1</a:t>
            </a:fld>
            <a:endParaRPr lang="zh-CN" altLang="en-US"/>
          </a:p>
        </p:txBody>
      </p:sp>
    </p:spTree>
    <p:extLst>
      <p:ext uri="{BB962C8B-B14F-4D97-AF65-F5344CB8AC3E}">
        <p14:creationId xmlns:p14="http://schemas.microsoft.com/office/powerpoint/2010/main" val="1323648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402B44C-04A2-4799-BBBF-FA3965D63A6B}" type="slidenum">
              <a:rPr lang="zh-CN" altLang="en-US" smtClean="0"/>
              <a:t>2</a:t>
            </a:fld>
            <a:endParaRPr lang="zh-CN" altLang="en-US"/>
          </a:p>
        </p:txBody>
      </p:sp>
    </p:spTree>
    <p:extLst>
      <p:ext uri="{BB962C8B-B14F-4D97-AF65-F5344CB8AC3E}">
        <p14:creationId xmlns:p14="http://schemas.microsoft.com/office/powerpoint/2010/main" val="450053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402B44C-04A2-4799-BBBF-FA3965D63A6B}" type="slidenum">
              <a:rPr lang="zh-CN" altLang="en-US" smtClean="0"/>
              <a:t>3</a:t>
            </a:fld>
            <a:endParaRPr lang="zh-CN" altLang="en-US"/>
          </a:p>
        </p:txBody>
      </p:sp>
    </p:spTree>
    <p:extLst>
      <p:ext uri="{BB962C8B-B14F-4D97-AF65-F5344CB8AC3E}">
        <p14:creationId xmlns:p14="http://schemas.microsoft.com/office/powerpoint/2010/main" val="517149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402B44C-04A2-4799-BBBF-FA3965D63A6B}" type="slidenum">
              <a:rPr lang="zh-CN" altLang="en-US" smtClean="0"/>
              <a:t>6</a:t>
            </a:fld>
            <a:endParaRPr lang="zh-CN" altLang="en-US"/>
          </a:p>
        </p:txBody>
      </p:sp>
    </p:spTree>
    <p:extLst>
      <p:ext uri="{BB962C8B-B14F-4D97-AF65-F5344CB8AC3E}">
        <p14:creationId xmlns:p14="http://schemas.microsoft.com/office/powerpoint/2010/main" val="2524336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402B44C-04A2-4799-BBBF-FA3965D63A6B}" type="slidenum">
              <a:rPr lang="zh-CN" altLang="en-US" smtClean="0"/>
              <a:t>12</a:t>
            </a:fld>
            <a:endParaRPr lang="zh-CN" altLang="en-US"/>
          </a:p>
        </p:txBody>
      </p:sp>
    </p:spTree>
    <p:extLst>
      <p:ext uri="{BB962C8B-B14F-4D97-AF65-F5344CB8AC3E}">
        <p14:creationId xmlns:p14="http://schemas.microsoft.com/office/powerpoint/2010/main" val="3284202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402B44C-04A2-4799-BBBF-FA3965D63A6B}" type="slidenum">
              <a:rPr lang="zh-CN" altLang="en-US" smtClean="0"/>
              <a:t>23</a:t>
            </a:fld>
            <a:endParaRPr lang="zh-CN" altLang="en-US"/>
          </a:p>
        </p:txBody>
      </p:sp>
    </p:spTree>
    <p:extLst>
      <p:ext uri="{BB962C8B-B14F-4D97-AF65-F5344CB8AC3E}">
        <p14:creationId xmlns:p14="http://schemas.microsoft.com/office/powerpoint/2010/main" val="1424716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402B44C-04A2-4799-BBBF-FA3965D63A6B}" type="slidenum">
              <a:rPr lang="zh-CN" altLang="en-US" smtClean="0"/>
              <a:t>24</a:t>
            </a:fld>
            <a:endParaRPr lang="zh-CN" altLang="en-US"/>
          </a:p>
        </p:txBody>
      </p:sp>
    </p:spTree>
    <p:extLst>
      <p:ext uri="{BB962C8B-B14F-4D97-AF65-F5344CB8AC3E}">
        <p14:creationId xmlns:p14="http://schemas.microsoft.com/office/powerpoint/2010/main" val="3794671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202CA9B9-4FFE-4754-957B-7111C8F8EF1C}"/>
              </a:ext>
            </a:extLst>
          </p:cNvPr>
          <p:cNvSpPr>
            <a:spLocks noGrp="1"/>
          </p:cNvSpPr>
          <p:nvPr>
            <p:ph type="dt" sz="half" idx="10"/>
          </p:nvPr>
        </p:nvSpPr>
        <p:spPr>
          <a:xfrm>
            <a:off x="838200" y="6356350"/>
            <a:ext cx="2743200" cy="365125"/>
          </a:xfrm>
          <a:prstGeom prst="rect">
            <a:avLst/>
          </a:prstGeom>
        </p:spPr>
        <p:txBody>
          <a:bodyPr/>
          <a:lstStyle/>
          <a:p>
            <a:fld id="{BBC240B4-7E20-4021-8234-1F34F1636BC3}"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D99A927A-D7D9-4410-B8BF-F3C6B32D83D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EB56039D-1398-41A2-8706-EC12F76D767E}"/>
              </a:ext>
            </a:extLst>
          </p:cNvPr>
          <p:cNvSpPr>
            <a:spLocks noGrp="1"/>
          </p:cNvSpPr>
          <p:nvPr>
            <p:ph type="sldNum" sz="quarter" idx="12"/>
          </p:nvPr>
        </p:nvSpPr>
        <p:spPr>
          <a:xfrm>
            <a:off x="8610600" y="6356350"/>
            <a:ext cx="2743200" cy="365125"/>
          </a:xfrm>
          <a:prstGeom prst="rect">
            <a:avLst/>
          </a:prstGeom>
        </p:spPr>
        <p:txBody>
          <a:bodyPr/>
          <a:lstStyle/>
          <a:p>
            <a:fld id="{39CF928A-B8AE-4216-8AEB-266D4493CB0A}" type="slidenum">
              <a:rPr lang="zh-CN" altLang="en-US" smtClean="0"/>
              <a:t>‹#›</a:t>
            </a:fld>
            <a:endParaRPr lang="zh-CN" altLang="en-US"/>
          </a:p>
        </p:txBody>
      </p:sp>
    </p:spTree>
    <p:extLst>
      <p:ext uri="{BB962C8B-B14F-4D97-AF65-F5344CB8AC3E}">
        <p14:creationId xmlns:p14="http://schemas.microsoft.com/office/powerpoint/2010/main" val="497965821"/>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6333A0-2D16-42DA-8106-C537312E1E24}" type="datetimeFigureOut">
              <a:rPr lang="en-US" smtClean="0"/>
              <a:t>7/23/2023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0BFB5E-1024-4BD7-A169-9A2BC4E5A5AB}" type="slidenum">
              <a:rPr lang="en-US" smtClean="0"/>
              <a:t>‹#›</a:t>
            </a:fld>
            <a:endParaRPr lang="en-US"/>
          </a:p>
        </p:txBody>
      </p:sp>
    </p:spTree>
    <p:extLst>
      <p:ext uri="{BB962C8B-B14F-4D97-AF65-F5344CB8AC3E}">
        <p14:creationId xmlns:p14="http://schemas.microsoft.com/office/powerpoint/2010/main" val="3590056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46333A0-2D16-42DA-8106-C537312E1E24}"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0BFB5E-1024-4BD7-A169-9A2BC4E5A5AB}" type="slidenum">
              <a:rPr lang="en-US" smtClean="0"/>
              <a:t>‹#›</a:t>
            </a:fld>
            <a:endParaRPr lang="en-US"/>
          </a:p>
        </p:txBody>
      </p:sp>
    </p:spTree>
    <p:extLst>
      <p:ext uri="{BB962C8B-B14F-4D97-AF65-F5344CB8AC3E}">
        <p14:creationId xmlns:p14="http://schemas.microsoft.com/office/powerpoint/2010/main" val="1019722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46333A0-2D16-42DA-8106-C537312E1E24}"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0BFB5E-1024-4BD7-A169-9A2BC4E5A5AB}" type="slidenum">
              <a:rPr lang="en-US" smtClean="0"/>
              <a:t>‹#›</a:t>
            </a:fld>
            <a:endParaRPr lang="en-US"/>
          </a:p>
        </p:txBody>
      </p:sp>
    </p:spTree>
    <p:extLst>
      <p:ext uri="{BB962C8B-B14F-4D97-AF65-F5344CB8AC3E}">
        <p14:creationId xmlns:p14="http://schemas.microsoft.com/office/powerpoint/2010/main" val="1076648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6333A0-2D16-42DA-8106-C537312E1E24}"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0BFB5E-1024-4BD7-A169-9A2BC4E5A5AB}" type="slidenum">
              <a:rPr lang="en-US" smtClean="0"/>
              <a:t>‹#›</a:t>
            </a:fld>
            <a:endParaRPr lang="en-US"/>
          </a:p>
        </p:txBody>
      </p:sp>
    </p:spTree>
    <p:extLst>
      <p:ext uri="{BB962C8B-B14F-4D97-AF65-F5344CB8AC3E}">
        <p14:creationId xmlns:p14="http://schemas.microsoft.com/office/powerpoint/2010/main" val="34196698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6333A0-2D16-42DA-8106-C537312E1E24}"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0BFB5E-1024-4BD7-A169-9A2BC4E5A5AB}" type="slidenum">
              <a:rPr lang="en-US" smtClean="0"/>
              <a:t>‹#›</a:t>
            </a:fld>
            <a:endParaRPr lang="en-US"/>
          </a:p>
        </p:txBody>
      </p:sp>
    </p:spTree>
    <p:extLst>
      <p:ext uri="{BB962C8B-B14F-4D97-AF65-F5344CB8AC3E}">
        <p14:creationId xmlns:p14="http://schemas.microsoft.com/office/powerpoint/2010/main" val="10764574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2383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3096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27807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14556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5821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64E0D6EE-B13E-49B4-94F5-D95488C7B627}"/>
              </a:ext>
            </a:extLst>
          </p:cNvPr>
          <p:cNvSpPr>
            <a:spLocks noGrp="1"/>
          </p:cNvSpPr>
          <p:nvPr>
            <p:ph type="dt" sz="half" idx="10"/>
          </p:nvPr>
        </p:nvSpPr>
        <p:spPr>
          <a:xfrm>
            <a:off x="838200" y="6356350"/>
            <a:ext cx="2743200" cy="365125"/>
          </a:xfrm>
          <a:prstGeom prst="rect">
            <a:avLst/>
          </a:prstGeom>
        </p:spPr>
        <p:txBody>
          <a:bodyPr/>
          <a:lstStyle/>
          <a:p>
            <a:fld id="{BBC240B4-7E20-4021-8234-1F34F1636BC3}" type="datetimeFigureOut">
              <a:rPr lang="zh-CN" altLang="en-US" smtClean="0"/>
              <a:t>2023/7/23</a:t>
            </a:fld>
            <a:endParaRPr lang="zh-CN" altLang="en-US"/>
          </a:p>
        </p:txBody>
      </p:sp>
      <p:sp>
        <p:nvSpPr>
          <p:cNvPr id="5" name="页脚占位符 4">
            <a:extLst>
              <a:ext uri="{FF2B5EF4-FFF2-40B4-BE49-F238E27FC236}">
                <a16:creationId xmlns:a16="http://schemas.microsoft.com/office/drawing/2014/main" id="{8D3DF621-1BED-4461-8AB8-DBEAFD4709C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F264CEF-FEE8-4D15-B48D-5AFBBEA1E7C3}"/>
              </a:ext>
            </a:extLst>
          </p:cNvPr>
          <p:cNvSpPr>
            <a:spLocks noGrp="1"/>
          </p:cNvSpPr>
          <p:nvPr>
            <p:ph type="sldNum" sz="quarter" idx="12"/>
          </p:nvPr>
        </p:nvSpPr>
        <p:spPr>
          <a:xfrm>
            <a:off x="8610600" y="6356350"/>
            <a:ext cx="2743200" cy="365125"/>
          </a:xfrm>
          <a:prstGeom prst="rect">
            <a:avLst/>
          </a:prstGeom>
        </p:spPr>
        <p:txBody>
          <a:bodyPr/>
          <a:lstStyle/>
          <a:p>
            <a:fld id="{39CF928A-B8AE-4216-8AEB-266D4493CB0A}" type="slidenum">
              <a:rPr lang="zh-CN" altLang="en-US" smtClean="0"/>
              <a:t>‹#›</a:t>
            </a:fld>
            <a:endParaRPr lang="zh-CN" altLang="en-US"/>
          </a:p>
        </p:txBody>
      </p:sp>
    </p:spTree>
    <p:extLst>
      <p:ext uri="{BB962C8B-B14F-4D97-AF65-F5344CB8AC3E}">
        <p14:creationId xmlns:p14="http://schemas.microsoft.com/office/powerpoint/2010/main" val="2424964411"/>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54716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03967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62345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47989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37298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00362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64050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83378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03610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9999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639025568"/>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84503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57985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32163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91758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54146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39986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44790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
        <p:nvSpPr>
          <p:cNvPr id="7" name="TextBox 6"/>
          <p:cNvSpPr txBox="1"/>
          <p:nvPr userDrawn="1"/>
        </p:nvSpPr>
        <p:spPr>
          <a:xfrm>
            <a:off x="10616793" y="6259810"/>
            <a:ext cx="1474014" cy="461665"/>
          </a:xfrm>
          <a:prstGeom prst="rect">
            <a:avLst/>
          </a:prstGeom>
          <a:noFill/>
        </p:spPr>
        <p:txBody>
          <a:bodyPr wrap="square" rtlCol="0">
            <a:spAutoFit/>
          </a:bodyPr>
          <a:lstStyle/>
          <a:p>
            <a:r>
              <a:rPr lang="en-US" sz="2400">
                <a:solidFill>
                  <a:srgbClr val="0070C0"/>
                </a:solidFill>
                <a:latin typeface="UVN Thang Vu" panose="03090702030407020404" pitchFamily="66" charset="0"/>
              </a:rPr>
              <a:t>Măng non</a:t>
            </a:r>
          </a:p>
        </p:txBody>
      </p:sp>
    </p:spTree>
    <p:extLst>
      <p:ext uri="{BB962C8B-B14F-4D97-AF65-F5344CB8AC3E}">
        <p14:creationId xmlns:p14="http://schemas.microsoft.com/office/powerpoint/2010/main" val="15967417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7729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7258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6333A0-2D16-42DA-8106-C537312E1E24}"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0BFB5E-1024-4BD7-A169-9A2BC4E5A5AB}" type="slidenum">
              <a:rPr lang="en-US" smtClean="0"/>
              <a:t>‹#›</a:t>
            </a:fld>
            <a:endParaRPr lang="en-US"/>
          </a:p>
        </p:txBody>
      </p:sp>
    </p:spTree>
    <p:extLst>
      <p:ext uri="{BB962C8B-B14F-4D97-AF65-F5344CB8AC3E}">
        <p14:creationId xmlns:p14="http://schemas.microsoft.com/office/powerpoint/2010/main" val="1821931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50493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899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28372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54134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36053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83905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2868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06081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62397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0865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6333A0-2D16-42DA-8106-C537312E1E24}"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0BFB5E-1024-4BD7-A169-9A2BC4E5A5AB}" type="slidenum">
              <a:rPr lang="en-US" smtClean="0"/>
              <a:t>‹#›</a:t>
            </a:fld>
            <a:endParaRPr lang="en-US"/>
          </a:p>
        </p:txBody>
      </p:sp>
    </p:spTree>
    <p:extLst>
      <p:ext uri="{BB962C8B-B14F-4D97-AF65-F5344CB8AC3E}">
        <p14:creationId xmlns:p14="http://schemas.microsoft.com/office/powerpoint/2010/main" val="23432484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84571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235755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35828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0930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60147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29260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558534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86360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72953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908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6333A0-2D16-42DA-8106-C537312E1E24}"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0BFB5E-1024-4BD7-A169-9A2BC4E5A5AB}" type="slidenum">
              <a:rPr lang="en-US" smtClean="0"/>
              <a:t>‹#›</a:t>
            </a:fld>
            <a:endParaRPr lang="en-US"/>
          </a:p>
        </p:txBody>
      </p:sp>
    </p:spTree>
    <p:extLst>
      <p:ext uri="{BB962C8B-B14F-4D97-AF65-F5344CB8AC3E}">
        <p14:creationId xmlns:p14="http://schemas.microsoft.com/office/powerpoint/2010/main" val="160266306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20138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21314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65292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94154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355671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13579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19920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389500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257780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2830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46333A0-2D16-42DA-8106-C537312E1E24}"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0BFB5E-1024-4BD7-A169-9A2BC4E5A5AB}" type="slidenum">
              <a:rPr lang="en-US" smtClean="0"/>
              <a:t>‹#›</a:t>
            </a:fld>
            <a:endParaRPr lang="en-US"/>
          </a:p>
        </p:txBody>
      </p:sp>
    </p:spTree>
    <p:extLst>
      <p:ext uri="{BB962C8B-B14F-4D97-AF65-F5344CB8AC3E}">
        <p14:creationId xmlns:p14="http://schemas.microsoft.com/office/powerpoint/2010/main" val="6291673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44017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563515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268794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315622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496393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50364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533288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502853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431116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3781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46333A0-2D16-42DA-8106-C537312E1E24}" type="datetimeFigureOut">
              <a:rPr lang="en-US" smtClean="0"/>
              <a:t>7/23/2023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0BFB5E-1024-4BD7-A169-9A2BC4E5A5AB}" type="slidenum">
              <a:rPr lang="en-US" smtClean="0"/>
              <a:t>‹#›</a:t>
            </a:fld>
            <a:endParaRPr lang="en-US"/>
          </a:p>
        </p:txBody>
      </p:sp>
    </p:spTree>
    <p:extLst>
      <p:ext uri="{BB962C8B-B14F-4D97-AF65-F5344CB8AC3E}">
        <p14:creationId xmlns:p14="http://schemas.microsoft.com/office/powerpoint/2010/main" val="133363173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441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46333A0-2D16-42DA-8106-C537312E1E24}" type="datetimeFigureOut">
              <a:rPr lang="en-US" smtClean="0"/>
              <a:t>7/23/2023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0BFB5E-1024-4BD7-A169-9A2BC4E5A5AB}" type="slidenum">
              <a:rPr lang="en-US" smtClean="0"/>
              <a:t>‹#›</a:t>
            </a:fld>
            <a:endParaRPr lang="en-US"/>
          </a:p>
        </p:txBody>
      </p:sp>
    </p:spTree>
    <p:extLst>
      <p:ext uri="{BB962C8B-B14F-4D97-AF65-F5344CB8AC3E}">
        <p14:creationId xmlns:p14="http://schemas.microsoft.com/office/powerpoint/2010/main" val="14641512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2.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2.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2.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2.pn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2.pn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8465"/>
          <a:stretch/>
        </p:blipFill>
        <p:spPr>
          <a:xfrm>
            <a:off x="-15118000" y="-4534759"/>
            <a:ext cx="1269430" cy="1328335"/>
          </a:xfrm>
          <a:prstGeom prst="rect">
            <a:avLst/>
          </a:prstGeom>
        </p:spPr>
      </p:pic>
      <p:pic>
        <p:nvPicPr>
          <p:cNvPr id="3" name="Picture 2">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8465"/>
          <a:stretch/>
        </p:blipFill>
        <p:spPr>
          <a:xfrm>
            <a:off x="-15118000" y="10706626"/>
            <a:ext cx="1269430" cy="1328335"/>
          </a:xfrm>
          <a:prstGeom prst="rect">
            <a:avLst/>
          </a:prstGeom>
        </p:spPr>
      </p:pic>
      <p:pic>
        <p:nvPicPr>
          <p:cNvPr id="4" name="Picture 3">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8465"/>
          <a:stretch/>
        </p:blipFill>
        <p:spPr>
          <a:xfrm>
            <a:off x="23103920" y="-5198927"/>
            <a:ext cx="1269430" cy="1328335"/>
          </a:xfrm>
          <a:prstGeom prst="rect">
            <a:avLst/>
          </a:prstGeom>
        </p:spPr>
      </p:pic>
      <p:pic>
        <p:nvPicPr>
          <p:cNvPr id="5" name="Picture 4">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8465"/>
          <a:stretch/>
        </p:blipFill>
        <p:spPr>
          <a:xfrm>
            <a:off x="23103920" y="9378291"/>
            <a:ext cx="1269430" cy="1328335"/>
          </a:xfrm>
          <a:prstGeom prst="rect">
            <a:avLst/>
          </a:prstGeom>
        </p:spPr>
      </p:pic>
      <p:sp>
        <p:nvSpPr>
          <p:cNvPr id="6" name="TextBox 5"/>
          <p:cNvSpPr txBox="1"/>
          <p:nvPr userDrawn="1"/>
        </p:nvSpPr>
        <p:spPr>
          <a:xfrm>
            <a:off x="0" y="0"/>
            <a:ext cx="1474014" cy="461665"/>
          </a:xfrm>
          <a:prstGeom prst="rect">
            <a:avLst/>
          </a:prstGeom>
          <a:noFill/>
        </p:spPr>
        <p:txBody>
          <a:bodyPr wrap="square" rtlCol="0">
            <a:spAutoFit/>
          </a:bodyPr>
          <a:lstStyle/>
          <a:p>
            <a:r>
              <a:rPr lang="en-US" sz="2400">
                <a:solidFill>
                  <a:srgbClr val="0070C0"/>
                </a:solidFill>
                <a:latin typeface="UVN Thang Vu" panose="03090702030407020404" pitchFamily="66" charset="0"/>
              </a:rPr>
              <a:t>Măng non</a:t>
            </a:r>
          </a:p>
        </p:txBody>
      </p:sp>
      <p:sp>
        <p:nvSpPr>
          <p:cNvPr id="7" name="TextBox 6"/>
          <p:cNvSpPr txBox="1"/>
          <p:nvPr userDrawn="1"/>
        </p:nvSpPr>
        <p:spPr>
          <a:xfrm>
            <a:off x="10924334" y="6396335"/>
            <a:ext cx="1474014" cy="461665"/>
          </a:xfrm>
          <a:prstGeom prst="rect">
            <a:avLst/>
          </a:prstGeom>
          <a:noFill/>
        </p:spPr>
        <p:txBody>
          <a:bodyPr wrap="square" rtlCol="0">
            <a:spAutoFit/>
          </a:bodyPr>
          <a:lstStyle/>
          <a:p>
            <a:r>
              <a:rPr lang="en-US" sz="2400">
                <a:solidFill>
                  <a:srgbClr val="0070C0"/>
                </a:solidFill>
                <a:latin typeface="UVN Thang Vu" panose="03090702030407020404" pitchFamily="66" charset="0"/>
              </a:rPr>
              <a:t>Măng non</a:t>
            </a:r>
          </a:p>
        </p:txBody>
      </p:sp>
    </p:spTree>
    <p:extLst>
      <p:ext uri="{BB962C8B-B14F-4D97-AF65-F5344CB8AC3E}">
        <p14:creationId xmlns:p14="http://schemas.microsoft.com/office/powerpoint/2010/main" val="916393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6333A0-2D16-42DA-8106-C537312E1E24}" type="datetimeFigureOut">
              <a:rPr lang="en-US" smtClean="0"/>
              <a:t>7/23/2023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0BFB5E-1024-4BD7-A169-9A2BC4E5A5AB}" type="slidenum">
              <a:rPr lang="en-US" smtClean="0"/>
              <a:t>‹#›</a:t>
            </a:fld>
            <a:endParaRPr lang="en-US"/>
          </a:p>
        </p:txBody>
      </p:sp>
      <p:pic>
        <p:nvPicPr>
          <p:cNvPr id="7" name="Picture 6"/>
          <p:cNvPicPr>
            <a:picLocks noChangeAspect="1"/>
          </p:cNvPicPr>
          <p:nvPr userDrawn="1"/>
        </p:nvPicPr>
        <p:blipFill>
          <a:blip r:embed="rId13"/>
          <a:stretch>
            <a:fillRect/>
          </a:stretch>
        </p:blipFill>
        <p:spPr>
          <a:xfrm>
            <a:off x="-2028969" y="-839338"/>
            <a:ext cx="15176313" cy="8536676"/>
          </a:xfrm>
          <a:prstGeom prst="rect">
            <a:avLst/>
          </a:prstGeom>
        </p:spPr>
      </p:pic>
      <p:pic>
        <p:nvPicPr>
          <p:cNvPr id="8" name="Picture 7">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465"/>
          <a:stretch/>
        </p:blipFill>
        <p:spPr>
          <a:xfrm>
            <a:off x="-12283360" y="-1877610"/>
            <a:ext cx="1269430" cy="1328335"/>
          </a:xfrm>
          <a:prstGeom prst="rect">
            <a:avLst/>
          </a:prstGeom>
        </p:spPr>
      </p:pic>
      <p:pic>
        <p:nvPicPr>
          <p:cNvPr id="9" name="Picture 8">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465"/>
          <a:stretch/>
        </p:blipFill>
        <p:spPr>
          <a:xfrm>
            <a:off x="-11648645" y="9060706"/>
            <a:ext cx="1269430" cy="1328335"/>
          </a:xfrm>
          <a:prstGeom prst="rect">
            <a:avLst/>
          </a:prstGeom>
        </p:spPr>
      </p:pic>
      <p:pic>
        <p:nvPicPr>
          <p:cNvPr id="10" name="Picture 9">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465"/>
          <a:stretch/>
        </p:blipFill>
        <p:spPr>
          <a:xfrm>
            <a:off x="19446320" y="-4198094"/>
            <a:ext cx="1269430" cy="1328335"/>
          </a:xfrm>
          <a:prstGeom prst="rect">
            <a:avLst/>
          </a:prstGeom>
        </p:spPr>
      </p:pic>
      <p:pic>
        <p:nvPicPr>
          <p:cNvPr id="11" name="Picture 10">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465"/>
          <a:stretch/>
        </p:blipFill>
        <p:spPr>
          <a:xfrm>
            <a:off x="20715750" y="10344908"/>
            <a:ext cx="1269430" cy="1328335"/>
          </a:xfrm>
          <a:prstGeom prst="rect">
            <a:avLst/>
          </a:prstGeom>
        </p:spPr>
      </p:pic>
    </p:spTree>
    <p:extLst>
      <p:ext uri="{BB962C8B-B14F-4D97-AF65-F5344CB8AC3E}">
        <p14:creationId xmlns:p14="http://schemas.microsoft.com/office/powerpoint/2010/main" val="450015186"/>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pic>
        <p:nvPicPr>
          <p:cNvPr id="7" name="Picture 6">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12161611" y="-3685506"/>
            <a:ext cx="1472417" cy="1540741"/>
          </a:xfrm>
          <a:prstGeom prst="rect">
            <a:avLst/>
          </a:prstGeom>
        </p:spPr>
      </p:pic>
      <p:pic>
        <p:nvPicPr>
          <p:cNvPr id="8" name="Picture 7">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20025269" y="-3846320"/>
            <a:ext cx="1472417" cy="1540741"/>
          </a:xfrm>
          <a:prstGeom prst="rect">
            <a:avLst/>
          </a:prstGeom>
        </p:spPr>
      </p:pic>
      <p:sp>
        <p:nvSpPr>
          <p:cNvPr id="9" name="TextBox 8"/>
          <p:cNvSpPr txBox="1"/>
          <p:nvPr userDrawn="1"/>
        </p:nvSpPr>
        <p:spPr>
          <a:xfrm>
            <a:off x="0" y="66824"/>
            <a:ext cx="1474014" cy="461665"/>
          </a:xfrm>
          <a:prstGeom prst="rect">
            <a:avLst/>
          </a:prstGeom>
          <a:noFill/>
        </p:spPr>
        <p:txBody>
          <a:bodyPr wrap="square" rtlCol="0">
            <a:spAutoFit/>
          </a:bodyPr>
          <a:lstStyle/>
          <a:p>
            <a:r>
              <a:rPr lang="en-US" sz="2400">
                <a:solidFill>
                  <a:srgbClr val="0070C0"/>
                </a:solidFill>
                <a:latin typeface="UVN Thang Vu" panose="03090702030407020404" pitchFamily="66" charset="0"/>
              </a:rPr>
              <a:t>Măng non</a:t>
            </a:r>
          </a:p>
        </p:txBody>
      </p:sp>
      <p:sp>
        <p:nvSpPr>
          <p:cNvPr id="10" name="TextBox 9"/>
          <p:cNvSpPr txBox="1"/>
          <p:nvPr userDrawn="1"/>
        </p:nvSpPr>
        <p:spPr>
          <a:xfrm>
            <a:off x="10820400" y="6356350"/>
            <a:ext cx="1474014" cy="461665"/>
          </a:xfrm>
          <a:prstGeom prst="rect">
            <a:avLst/>
          </a:prstGeom>
          <a:noFill/>
        </p:spPr>
        <p:txBody>
          <a:bodyPr wrap="square" rtlCol="0">
            <a:spAutoFit/>
          </a:bodyPr>
          <a:lstStyle/>
          <a:p>
            <a:r>
              <a:rPr lang="en-US" sz="2400">
                <a:solidFill>
                  <a:srgbClr val="0070C0"/>
                </a:solidFill>
                <a:latin typeface="UVN Thang Vu" panose="03090702030407020404" pitchFamily="66" charset="0"/>
              </a:rPr>
              <a:t>Măng non</a:t>
            </a:r>
          </a:p>
        </p:txBody>
      </p:sp>
    </p:spTree>
    <p:extLst>
      <p:ext uri="{BB962C8B-B14F-4D97-AF65-F5344CB8AC3E}">
        <p14:creationId xmlns:p14="http://schemas.microsoft.com/office/powerpoint/2010/main" val="241820485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pic>
        <p:nvPicPr>
          <p:cNvPr id="7" name="Picture 6">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16459291" y="-3136866"/>
            <a:ext cx="1472417" cy="1540741"/>
          </a:xfrm>
          <a:prstGeom prst="rect">
            <a:avLst/>
          </a:prstGeom>
        </p:spPr>
      </p:pic>
      <p:pic>
        <p:nvPicPr>
          <p:cNvPr id="8" name="Picture 7">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26883269" y="-3925291"/>
            <a:ext cx="1472417" cy="1540741"/>
          </a:xfrm>
          <a:prstGeom prst="rect">
            <a:avLst/>
          </a:prstGeom>
        </p:spPr>
      </p:pic>
      <p:sp>
        <p:nvSpPr>
          <p:cNvPr id="9" name="TextBox 8"/>
          <p:cNvSpPr txBox="1"/>
          <p:nvPr userDrawn="1"/>
        </p:nvSpPr>
        <p:spPr>
          <a:xfrm>
            <a:off x="0" y="66824"/>
            <a:ext cx="1474014" cy="461665"/>
          </a:xfrm>
          <a:prstGeom prst="rect">
            <a:avLst/>
          </a:prstGeom>
          <a:noFill/>
        </p:spPr>
        <p:txBody>
          <a:bodyPr wrap="square" rtlCol="0">
            <a:spAutoFit/>
          </a:bodyPr>
          <a:lstStyle/>
          <a:p>
            <a:r>
              <a:rPr lang="en-US" sz="2400">
                <a:solidFill>
                  <a:srgbClr val="0070C0"/>
                </a:solidFill>
                <a:latin typeface="UVN Thang Vu" panose="03090702030407020404" pitchFamily="66" charset="0"/>
              </a:rPr>
              <a:t>Măng non</a:t>
            </a:r>
          </a:p>
        </p:txBody>
      </p:sp>
      <p:sp>
        <p:nvSpPr>
          <p:cNvPr id="10" name="TextBox 9"/>
          <p:cNvSpPr txBox="1"/>
          <p:nvPr userDrawn="1"/>
        </p:nvSpPr>
        <p:spPr>
          <a:xfrm>
            <a:off x="10725807" y="6396335"/>
            <a:ext cx="1474014" cy="461665"/>
          </a:xfrm>
          <a:prstGeom prst="rect">
            <a:avLst/>
          </a:prstGeom>
          <a:noFill/>
        </p:spPr>
        <p:txBody>
          <a:bodyPr wrap="square" rtlCol="0">
            <a:spAutoFit/>
          </a:bodyPr>
          <a:lstStyle/>
          <a:p>
            <a:r>
              <a:rPr lang="en-US" sz="2400">
                <a:solidFill>
                  <a:srgbClr val="0070C0"/>
                </a:solidFill>
                <a:latin typeface="UVN Thang Vu" panose="03090702030407020404" pitchFamily="66" charset="0"/>
              </a:rPr>
              <a:t>Măng non</a:t>
            </a:r>
          </a:p>
        </p:txBody>
      </p:sp>
    </p:spTree>
    <p:extLst>
      <p:ext uri="{BB962C8B-B14F-4D97-AF65-F5344CB8AC3E}">
        <p14:creationId xmlns:p14="http://schemas.microsoft.com/office/powerpoint/2010/main" val="2550580696"/>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pic>
        <p:nvPicPr>
          <p:cNvPr id="7" name="Picture 6">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20208331" y="-2405346"/>
            <a:ext cx="1472417" cy="1540741"/>
          </a:xfrm>
          <a:prstGeom prst="rect">
            <a:avLst/>
          </a:prstGeom>
        </p:spPr>
      </p:pic>
      <p:pic>
        <p:nvPicPr>
          <p:cNvPr id="8" name="Picture 7">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22494149" y="-4015461"/>
            <a:ext cx="1472417" cy="1540741"/>
          </a:xfrm>
          <a:prstGeom prst="rect">
            <a:avLst/>
          </a:prstGeom>
        </p:spPr>
      </p:pic>
      <p:sp>
        <p:nvSpPr>
          <p:cNvPr id="9" name="TextBox 8"/>
          <p:cNvSpPr txBox="1"/>
          <p:nvPr userDrawn="1"/>
        </p:nvSpPr>
        <p:spPr>
          <a:xfrm>
            <a:off x="101193" y="134292"/>
            <a:ext cx="1474014" cy="461665"/>
          </a:xfrm>
          <a:prstGeom prst="rect">
            <a:avLst/>
          </a:prstGeom>
          <a:noFill/>
        </p:spPr>
        <p:txBody>
          <a:bodyPr wrap="square" rtlCol="0">
            <a:spAutoFit/>
          </a:bodyPr>
          <a:lstStyle/>
          <a:p>
            <a:r>
              <a:rPr lang="en-US" sz="2400">
                <a:solidFill>
                  <a:srgbClr val="0070C0"/>
                </a:solidFill>
                <a:latin typeface="UVN Thang Vu" panose="03090702030407020404" pitchFamily="66" charset="0"/>
              </a:rPr>
              <a:t>Măng non</a:t>
            </a:r>
          </a:p>
        </p:txBody>
      </p:sp>
    </p:spTree>
    <p:extLst>
      <p:ext uri="{BB962C8B-B14F-4D97-AF65-F5344CB8AC3E}">
        <p14:creationId xmlns:p14="http://schemas.microsoft.com/office/powerpoint/2010/main" val="1298686481"/>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pic>
        <p:nvPicPr>
          <p:cNvPr id="7" name="Picture 6">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13533211" y="661511"/>
            <a:ext cx="1472417" cy="1540741"/>
          </a:xfrm>
          <a:prstGeom prst="rect">
            <a:avLst/>
          </a:prstGeom>
        </p:spPr>
      </p:pic>
      <p:pic>
        <p:nvPicPr>
          <p:cNvPr id="8" name="Picture 7">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23993714" y="-512835"/>
            <a:ext cx="1472417" cy="1540741"/>
          </a:xfrm>
          <a:prstGeom prst="rect">
            <a:avLst/>
          </a:prstGeom>
        </p:spPr>
      </p:pic>
      <p:sp>
        <p:nvSpPr>
          <p:cNvPr id="9" name="TextBox 8"/>
          <p:cNvSpPr txBox="1"/>
          <p:nvPr userDrawn="1"/>
        </p:nvSpPr>
        <p:spPr>
          <a:xfrm>
            <a:off x="0" y="66824"/>
            <a:ext cx="1474014" cy="461665"/>
          </a:xfrm>
          <a:prstGeom prst="rect">
            <a:avLst/>
          </a:prstGeom>
          <a:noFill/>
        </p:spPr>
        <p:txBody>
          <a:bodyPr wrap="square" rtlCol="0">
            <a:spAutoFit/>
          </a:bodyPr>
          <a:lstStyle/>
          <a:p>
            <a:r>
              <a:rPr lang="en-US" sz="2400">
                <a:solidFill>
                  <a:srgbClr val="0070C0"/>
                </a:solidFill>
                <a:latin typeface="UVN Thang Vu" panose="03090702030407020404" pitchFamily="66" charset="0"/>
              </a:rPr>
              <a:t>Măng non</a:t>
            </a:r>
          </a:p>
        </p:txBody>
      </p:sp>
    </p:spTree>
    <p:extLst>
      <p:ext uri="{BB962C8B-B14F-4D97-AF65-F5344CB8AC3E}">
        <p14:creationId xmlns:p14="http://schemas.microsoft.com/office/powerpoint/2010/main" val="1850716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pic>
        <p:nvPicPr>
          <p:cNvPr id="7" name="Picture 6">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26243371" y="-1633451"/>
            <a:ext cx="1472417" cy="1540741"/>
          </a:xfrm>
          <a:prstGeom prst="rect">
            <a:avLst/>
          </a:prstGeom>
        </p:spPr>
      </p:pic>
      <p:pic>
        <p:nvPicPr>
          <p:cNvPr id="8" name="Picture 7">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25785989" y="149947"/>
            <a:ext cx="1472417" cy="1540741"/>
          </a:xfrm>
          <a:prstGeom prst="rect">
            <a:avLst/>
          </a:prstGeom>
        </p:spPr>
      </p:pic>
      <p:sp>
        <p:nvSpPr>
          <p:cNvPr id="9" name="TextBox 8"/>
          <p:cNvSpPr txBox="1"/>
          <p:nvPr userDrawn="1"/>
        </p:nvSpPr>
        <p:spPr>
          <a:xfrm>
            <a:off x="0" y="66824"/>
            <a:ext cx="1474014" cy="461665"/>
          </a:xfrm>
          <a:prstGeom prst="rect">
            <a:avLst/>
          </a:prstGeom>
          <a:noFill/>
        </p:spPr>
        <p:txBody>
          <a:bodyPr wrap="square" rtlCol="0">
            <a:spAutoFit/>
          </a:bodyPr>
          <a:lstStyle/>
          <a:p>
            <a:r>
              <a:rPr lang="en-US" sz="2400">
                <a:solidFill>
                  <a:srgbClr val="0070C0"/>
                </a:solidFill>
                <a:latin typeface="UVN Thang Vu" panose="03090702030407020404" pitchFamily="66" charset="0"/>
              </a:rPr>
              <a:t>Măng non</a:t>
            </a:r>
          </a:p>
        </p:txBody>
      </p:sp>
    </p:spTree>
    <p:extLst>
      <p:ext uri="{BB962C8B-B14F-4D97-AF65-F5344CB8AC3E}">
        <p14:creationId xmlns:p14="http://schemas.microsoft.com/office/powerpoint/2010/main" val="865929320"/>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57B78-494D-42B9-9EAD-6E21D11C46B0}"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B62776-71AE-4BDC-8FFF-83B82BABF2D2}" type="slidenum">
              <a:rPr lang="en-US" smtClean="0">
                <a:solidFill>
                  <a:prstClr val="black">
                    <a:tint val="75000"/>
                  </a:prstClr>
                </a:solidFill>
              </a:rPr>
              <a:pPr/>
              <a:t>‹#›</a:t>
            </a:fld>
            <a:endParaRPr lang="en-US">
              <a:solidFill>
                <a:prstClr val="black">
                  <a:tint val="75000"/>
                </a:prstClr>
              </a:solidFill>
            </a:endParaRPr>
          </a:p>
        </p:txBody>
      </p:sp>
      <p:pic>
        <p:nvPicPr>
          <p:cNvPr id="7" name="Picture 6">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20391211" y="-512835"/>
            <a:ext cx="1472417" cy="1540741"/>
          </a:xfrm>
          <a:prstGeom prst="rect">
            <a:avLst/>
          </a:prstGeom>
        </p:spPr>
      </p:pic>
      <p:pic>
        <p:nvPicPr>
          <p:cNvPr id="8" name="Picture 7">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25511669" y="-1049165"/>
            <a:ext cx="1472417" cy="1540741"/>
          </a:xfrm>
          <a:prstGeom prst="rect">
            <a:avLst/>
          </a:prstGeom>
        </p:spPr>
      </p:pic>
    </p:spTree>
    <p:extLst>
      <p:ext uri="{BB962C8B-B14F-4D97-AF65-F5344CB8AC3E}">
        <p14:creationId xmlns:p14="http://schemas.microsoft.com/office/powerpoint/2010/main" val="2179418100"/>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3.png"/><Relationship Id="rId7" Type="http://schemas.microsoft.com/office/2007/relationships/hdphoto" Target="../media/hdphoto13.wdp"/><Relationship Id="rId2" Type="http://schemas.openxmlformats.org/officeDocument/2006/relationships/image" Target="../media/image29.jpg"/><Relationship Id="rId1" Type="http://schemas.openxmlformats.org/officeDocument/2006/relationships/slideLayout" Target="../slideLayouts/slideLayout70.xml"/><Relationship Id="rId6" Type="http://schemas.openxmlformats.org/officeDocument/2006/relationships/image" Target="../media/image30.png"/><Relationship Id="rId5" Type="http://schemas.openxmlformats.org/officeDocument/2006/relationships/slide" Target="slide5.xml"/><Relationship Id="rId4" Type="http://schemas.microsoft.com/office/2007/relationships/hdphoto" Target="../media/hdphoto2.wdp"/><Relationship Id="rId9" Type="http://schemas.microsoft.com/office/2007/relationships/hdphoto" Target="../media/hdphoto10.wdp"/></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microsoft.com/office/2007/relationships/hdphoto" Target="../media/hdphoto14.wdp"/><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07/relationships/hdphoto" Target="../media/hdphoto15.wdp"/><Relationship Id="rId7" Type="http://schemas.microsoft.com/office/2007/relationships/hdphoto" Target="../media/hdphoto17.wdp"/><Relationship Id="rId2" Type="http://schemas.openxmlformats.org/officeDocument/2006/relationships/image" Target="../media/image32.png"/><Relationship Id="rId1" Type="http://schemas.openxmlformats.org/officeDocument/2006/relationships/slideLayout" Target="../slideLayouts/slideLayout3.xml"/><Relationship Id="rId6" Type="http://schemas.openxmlformats.org/officeDocument/2006/relationships/image" Target="../media/image34.png"/><Relationship Id="rId5" Type="http://schemas.microsoft.com/office/2007/relationships/hdphoto" Target="../media/hdphoto16.wdp"/><Relationship Id="rId4" Type="http://schemas.openxmlformats.org/officeDocument/2006/relationships/image" Target="../media/image33.png"/><Relationship Id="rId9" Type="http://schemas.microsoft.com/office/2007/relationships/hdphoto" Target="../media/hdphoto18.wdp"/></Relationships>
</file>

<file path=ppt/slides/_rels/slide14.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34.png"/><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34.png"/><Relationship Id="rId1" Type="http://schemas.openxmlformats.org/officeDocument/2006/relationships/slideLayout" Target="../slideLayouts/slideLayout3.xml"/><Relationship Id="rId5" Type="http://schemas.openxmlformats.org/officeDocument/2006/relationships/image" Target="../media/image200.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37.png"/><Relationship Id="rId1" Type="http://schemas.openxmlformats.org/officeDocument/2006/relationships/slideLayout" Target="../slideLayouts/slideLayout3.xml"/><Relationship Id="rId6" Type="http://schemas.openxmlformats.org/officeDocument/2006/relationships/image" Target="../media/image240.png"/><Relationship Id="rId5" Type="http://schemas.openxmlformats.org/officeDocument/2006/relationships/image" Target="../media/image230.png"/><Relationship Id="rId4" Type="http://schemas.openxmlformats.org/officeDocument/2006/relationships/image" Target="../media/image220.png"/></Relationships>
</file>

<file path=ppt/slides/_rels/slide17.xml.rels><?xml version="1.0" encoding="UTF-8" standalone="yes"?>
<Relationships xmlns="http://schemas.openxmlformats.org/package/2006/relationships"><Relationship Id="rId3" Type="http://schemas.openxmlformats.org/officeDocument/2006/relationships/image" Target="../media/image39.emf"/><Relationship Id="rId7" Type="http://schemas.microsoft.com/office/2007/relationships/hdphoto" Target="../media/hdphoto21.wdp"/><Relationship Id="rId2" Type="http://schemas.openxmlformats.org/officeDocument/2006/relationships/image" Target="../media/image38.png"/><Relationship Id="rId1" Type="http://schemas.openxmlformats.org/officeDocument/2006/relationships/slideLayout" Target="../slideLayouts/slideLayout3.xml"/><Relationship Id="rId6" Type="http://schemas.openxmlformats.org/officeDocument/2006/relationships/image" Target="../media/image41.png"/><Relationship Id="rId5" Type="http://schemas.microsoft.com/office/2007/relationships/hdphoto" Target="../media/hdphoto20.wdp"/><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22.wdp"/><Relationship Id="rId7" Type="http://schemas.microsoft.com/office/2007/relationships/hdphoto" Target="../media/hdphoto20.wdp"/><Relationship Id="rId2" Type="http://schemas.openxmlformats.org/officeDocument/2006/relationships/image" Target="../media/image42.png"/><Relationship Id="rId1" Type="http://schemas.openxmlformats.org/officeDocument/2006/relationships/slideLayout" Target="../slideLayouts/slideLayout3.xml"/><Relationship Id="rId6" Type="http://schemas.openxmlformats.org/officeDocument/2006/relationships/image" Target="../media/image40.png"/><Relationship Id="rId5" Type="http://schemas.microsoft.com/office/2007/relationships/hdphoto" Target="../media/hdphoto17.wdp"/><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22.wdp"/><Relationship Id="rId7" Type="http://schemas.microsoft.com/office/2007/relationships/hdphoto" Target="../media/hdphoto20.wdp"/><Relationship Id="rId2" Type="http://schemas.openxmlformats.org/officeDocument/2006/relationships/image" Target="../media/image42.png"/><Relationship Id="rId1" Type="http://schemas.openxmlformats.org/officeDocument/2006/relationships/slideLayout" Target="../slideLayouts/slideLayout3.xml"/><Relationship Id="rId6" Type="http://schemas.openxmlformats.org/officeDocument/2006/relationships/image" Target="../media/image40.png"/><Relationship Id="rId5" Type="http://schemas.microsoft.com/office/2007/relationships/hdphoto" Target="../media/hdphoto17.wdp"/><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image" Target="../media/image44.png"/><Relationship Id="rId7" Type="http://schemas.openxmlformats.org/officeDocument/2006/relationships/image" Target="../media/image33.png"/><Relationship Id="rId2" Type="http://schemas.openxmlformats.org/officeDocument/2006/relationships/image" Target="../media/image43.jpeg"/><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10" Type="http://schemas.openxmlformats.org/officeDocument/2006/relationships/image" Target="../media/image49.png"/><Relationship Id="rId4" Type="http://schemas.openxmlformats.org/officeDocument/2006/relationships/image" Target="../media/image46.png"/><Relationship Id="rId9" Type="http://schemas.openxmlformats.org/officeDocument/2006/relationships/image" Target="../media/image45.png"/></Relationships>
</file>

<file path=ppt/slides/_rels/slide2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35.png"/><Relationship Id="rId7" Type="http://schemas.openxmlformats.org/officeDocument/2006/relationships/image" Target="../media/image54.png"/><Relationship Id="rId2" Type="http://schemas.openxmlformats.org/officeDocument/2006/relationships/image" Target="../media/image50.emf"/><Relationship Id="rId1" Type="http://schemas.openxmlformats.org/officeDocument/2006/relationships/slideLayout" Target="../slideLayouts/slideLayout3.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1.png"/><Relationship Id="rId10" Type="http://schemas.openxmlformats.org/officeDocument/2006/relationships/image" Target="../media/image57.png"/><Relationship Id="rId4" Type="http://schemas.microsoft.com/office/2007/relationships/hdphoto" Target="../media/hdphoto18.wdp"/><Relationship Id="rId9" Type="http://schemas.openxmlformats.org/officeDocument/2006/relationships/image" Target="../media/image56.png"/></Relationships>
</file>

<file path=ppt/slides/_rels/slide23.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59.png"/><Relationship Id="rId5" Type="http://schemas.microsoft.com/office/2007/relationships/hdphoto" Target="../media/hdphoto23.wdp"/><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6.png"/><Relationship Id="rId18" Type="http://schemas.openxmlformats.org/officeDocument/2006/relationships/slide" Target="slide7.xml"/><Relationship Id="rId3" Type="http://schemas.openxmlformats.org/officeDocument/2006/relationships/slideLayout" Target="../slideLayouts/slideLayout15.xml"/><Relationship Id="rId21" Type="http://schemas.openxmlformats.org/officeDocument/2006/relationships/slide" Target="slide8.xml"/><Relationship Id="rId7" Type="http://schemas.openxmlformats.org/officeDocument/2006/relationships/image" Target="../media/image14.png"/><Relationship Id="rId12" Type="http://schemas.openxmlformats.org/officeDocument/2006/relationships/slide" Target="slide10.xml"/><Relationship Id="rId17" Type="http://schemas.microsoft.com/office/2007/relationships/hdphoto" Target="../media/hdphoto6.wdp"/><Relationship Id="rId2" Type="http://schemas.openxmlformats.org/officeDocument/2006/relationships/audio" Target="../media/media1.mp3"/><Relationship Id="rId16" Type="http://schemas.openxmlformats.org/officeDocument/2006/relationships/image" Target="../media/image17.png"/><Relationship Id="rId20" Type="http://schemas.microsoft.com/office/2007/relationships/hdphoto" Target="../media/hdphoto7.wdp"/><Relationship Id="rId1" Type="http://schemas.microsoft.com/office/2007/relationships/media" Target="../media/media1.mp3"/><Relationship Id="rId6" Type="http://schemas.microsoft.com/office/2007/relationships/hdphoto" Target="../media/hdphoto2.wdp"/><Relationship Id="rId11" Type="http://schemas.microsoft.com/office/2007/relationships/hdphoto" Target="../media/hdphoto4.wdp"/><Relationship Id="rId24" Type="http://schemas.openxmlformats.org/officeDocument/2006/relationships/image" Target="../media/image20.png"/><Relationship Id="rId5" Type="http://schemas.openxmlformats.org/officeDocument/2006/relationships/image" Target="../media/image13.png"/><Relationship Id="rId15" Type="http://schemas.openxmlformats.org/officeDocument/2006/relationships/slide" Target="slide9.xml"/><Relationship Id="rId23" Type="http://schemas.microsoft.com/office/2007/relationships/hdphoto" Target="../media/hdphoto8.wdp"/><Relationship Id="rId10" Type="http://schemas.openxmlformats.org/officeDocument/2006/relationships/image" Target="../media/image15.png"/><Relationship Id="rId19" Type="http://schemas.openxmlformats.org/officeDocument/2006/relationships/image" Target="../media/image18.png"/><Relationship Id="rId4" Type="http://schemas.openxmlformats.org/officeDocument/2006/relationships/image" Target="../media/image12.jpg"/><Relationship Id="rId9" Type="http://schemas.openxmlformats.org/officeDocument/2006/relationships/slide" Target="slide6.xml"/><Relationship Id="rId14" Type="http://schemas.microsoft.com/office/2007/relationships/hdphoto" Target="../media/hdphoto5.wdp"/><Relationship Id="rId22"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21.jpg"/><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microsoft.com/office/2007/relationships/hdphoto" Target="../media/hdphoto9.wdp"/><Relationship Id="rId5" Type="http://schemas.openxmlformats.org/officeDocument/2006/relationships/image" Target="../media/image22.pn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7" Type="http://schemas.microsoft.com/office/2007/relationships/hdphoto" Target="../media/hdphoto10.wdp"/><Relationship Id="rId2" Type="http://schemas.openxmlformats.org/officeDocument/2006/relationships/image" Target="../media/image24.jpg"/><Relationship Id="rId1" Type="http://schemas.openxmlformats.org/officeDocument/2006/relationships/slideLayout" Target="../slideLayouts/slideLayout37.xml"/><Relationship Id="rId6" Type="http://schemas.openxmlformats.org/officeDocument/2006/relationships/image" Target="../media/image23.png"/><Relationship Id="rId5" Type="http://schemas.microsoft.com/office/2007/relationships/hdphoto" Target="../media/hdphoto4.wdp"/><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3.png"/><Relationship Id="rId7" Type="http://schemas.microsoft.com/office/2007/relationships/hdphoto" Target="../media/hdphoto11.wdp"/><Relationship Id="rId2" Type="http://schemas.openxmlformats.org/officeDocument/2006/relationships/image" Target="../media/image25.jpg"/><Relationship Id="rId1" Type="http://schemas.openxmlformats.org/officeDocument/2006/relationships/slideLayout" Target="../slideLayouts/slideLayout48.xml"/><Relationship Id="rId6" Type="http://schemas.openxmlformats.org/officeDocument/2006/relationships/image" Target="../media/image26.png"/><Relationship Id="rId5" Type="http://schemas.openxmlformats.org/officeDocument/2006/relationships/slide" Target="slide5.xml"/><Relationship Id="rId4" Type="http://schemas.microsoft.com/office/2007/relationships/hdphoto" Target="../media/hdphoto2.wdp"/><Relationship Id="rId9" Type="http://schemas.microsoft.com/office/2007/relationships/hdphoto" Target="../media/hdphoto10.wdp"/></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3.png"/><Relationship Id="rId7" Type="http://schemas.microsoft.com/office/2007/relationships/hdphoto" Target="../media/hdphoto12.wdp"/><Relationship Id="rId2" Type="http://schemas.openxmlformats.org/officeDocument/2006/relationships/image" Target="../media/image27.jpg"/><Relationship Id="rId1" Type="http://schemas.openxmlformats.org/officeDocument/2006/relationships/slideLayout" Target="../slideLayouts/slideLayout59.xml"/><Relationship Id="rId6" Type="http://schemas.openxmlformats.org/officeDocument/2006/relationships/image" Target="../media/image28.png"/><Relationship Id="rId5" Type="http://schemas.openxmlformats.org/officeDocument/2006/relationships/slide" Target="slide5.xml"/><Relationship Id="rId4" Type="http://schemas.microsoft.com/office/2007/relationships/hdphoto" Target="../media/hdphoto2.wdp"/><Relationship Id="rId9" Type="http://schemas.microsoft.com/office/2007/relationships/hdphoto" Target="../media/hdphoto10.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11"/>
          <p:cNvPicPr>
            <a:picLocks noChangeAspect="1"/>
          </p:cNvPicPr>
          <p:nvPr/>
        </p:nvPicPr>
        <p:blipFill rotWithShape="1">
          <a:blip r:embed="rId3" cstate="print">
            <a:extLst>
              <a:ext uri="{28A0092B-C50C-407E-A947-70E740481C1C}">
                <a14:useLocalDpi xmlns:a14="http://schemas.microsoft.com/office/drawing/2010/main" val="0"/>
              </a:ext>
            </a:extLst>
          </a:blip>
          <a:srcRect t="37500" r="51893" b="32813"/>
          <a:stretch>
            <a:fillRect/>
          </a:stretch>
        </p:blipFill>
        <p:spPr>
          <a:xfrm>
            <a:off x="2491556" y="370664"/>
            <a:ext cx="3297236" cy="2034758"/>
          </a:xfrm>
          <a:prstGeom prst="rect">
            <a:avLst/>
          </a:prstGeom>
        </p:spPr>
      </p:pic>
      <p:sp>
        <p:nvSpPr>
          <p:cNvPr id="5" name="TextBox 4"/>
          <p:cNvSpPr txBox="1"/>
          <p:nvPr/>
        </p:nvSpPr>
        <p:spPr>
          <a:xfrm>
            <a:off x="5159737" y="706802"/>
            <a:ext cx="2770909" cy="1107996"/>
          </a:xfrm>
          <a:prstGeom prst="rect">
            <a:avLst/>
          </a:prstGeom>
          <a:noFill/>
        </p:spPr>
        <p:txBody>
          <a:bodyPr wrap="square" rtlCol="0">
            <a:spAutoFit/>
          </a:bodyPr>
          <a:lstStyle/>
          <a:p>
            <a:r>
              <a:rPr lang="en-US" sz="6600" dirty="0" err="1">
                <a:solidFill>
                  <a:srgbClr val="01A0B1"/>
                </a:solidFill>
                <a:effectLst>
                  <a:outerShdw blurRad="50800" dist="38100" dir="5400000" algn="t" rotWithShape="0">
                    <a:prstClr val="black">
                      <a:alpha val="40000"/>
                    </a:prstClr>
                  </a:outerShdw>
                  <a:reflection blurRad="6350" stA="50000" endA="300" endPos="50000" dist="60007" dir="5400000" sy="-100000" algn="bl" rotWithShape="0"/>
                </a:effectLst>
                <a:latin typeface="SVN-Block" panose="02040603050506020204" pitchFamily="18" charset="0"/>
              </a:rPr>
              <a:t>Toán</a:t>
            </a:r>
            <a:r>
              <a:rPr lang="en-US" sz="6600" dirty="0">
                <a:solidFill>
                  <a:srgbClr val="01A0B1"/>
                </a:solidFill>
                <a:effectLst>
                  <a:outerShdw blurRad="50800" dist="38100" dir="5400000" algn="t" rotWithShape="0">
                    <a:prstClr val="black">
                      <a:alpha val="40000"/>
                    </a:prstClr>
                  </a:outerShdw>
                  <a:reflection blurRad="6350" stA="50000" endA="300" endPos="50000" dist="60007" dir="5400000" sy="-100000" algn="bl" rotWithShape="0"/>
                </a:effectLst>
                <a:latin typeface="SVN-Block" panose="02040603050506020204" pitchFamily="18" charset="0"/>
              </a:rPr>
              <a:t> </a:t>
            </a:r>
          </a:p>
        </p:txBody>
      </p:sp>
      <p:sp>
        <p:nvSpPr>
          <p:cNvPr id="2" name="TextBox 1"/>
          <p:cNvSpPr txBox="1"/>
          <p:nvPr/>
        </p:nvSpPr>
        <p:spPr>
          <a:xfrm>
            <a:off x="856170" y="1814798"/>
            <a:ext cx="10795881" cy="3785652"/>
          </a:xfrm>
          <a:prstGeom prst="rect">
            <a:avLst/>
          </a:prstGeom>
          <a:noFill/>
        </p:spPr>
        <p:txBody>
          <a:bodyPr wrap="square" rtlCol="0">
            <a:spAutoFit/>
          </a:bodyPr>
          <a:lstStyle/>
          <a:p>
            <a:pPr algn="ctr"/>
            <a:r>
              <a:rPr lang="en-US" sz="8000" dirty="0" err="1">
                <a:solidFill>
                  <a:srgbClr val="FF0000"/>
                </a:solidFill>
                <a:effectLst>
                  <a:outerShdw blurRad="50800" dist="38100" dir="2700000" algn="tl" rotWithShape="0">
                    <a:prstClr val="black">
                      <a:alpha val="40000"/>
                    </a:prstClr>
                  </a:outerShdw>
                </a:effectLst>
                <a:latin typeface="SVN-Berkshire Swash" panose="02040603050506020204" pitchFamily="18" charset="0"/>
              </a:rPr>
              <a:t>Phân</a:t>
            </a:r>
            <a:r>
              <a:rPr lang="en-US" sz="8000" dirty="0">
                <a:solidFill>
                  <a:srgbClr val="FF0000"/>
                </a:solidFill>
                <a:effectLst>
                  <a:outerShdw blurRad="50800" dist="38100" dir="2700000" algn="tl" rotWithShape="0">
                    <a:prstClr val="black">
                      <a:alpha val="40000"/>
                    </a:prstClr>
                  </a:outerShdw>
                </a:effectLst>
                <a:latin typeface="SVN-Berkshire Swash" panose="02040603050506020204" pitchFamily="18" charset="0"/>
              </a:rPr>
              <a:t> </a:t>
            </a:r>
            <a:r>
              <a:rPr lang="en-US" sz="8000" dirty="0" err="1">
                <a:solidFill>
                  <a:srgbClr val="FF0000"/>
                </a:solidFill>
                <a:effectLst>
                  <a:outerShdw blurRad="50800" dist="38100" dir="2700000" algn="tl" rotWithShape="0">
                    <a:prstClr val="black">
                      <a:alpha val="40000"/>
                    </a:prstClr>
                  </a:outerShdw>
                </a:effectLst>
                <a:latin typeface="SVN-Berkshire Swash" panose="02040603050506020204" pitchFamily="18" charset="0"/>
              </a:rPr>
              <a:t>số</a:t>
            </a:r>
            <a:r>
              <a:rPr lang="en-US" sz="8000" dirty="0">
                <a:solidFill>
                  <a:srgbClr val="FF0000"/>
                </a:solidFill>
                <a:effectLst>
                  <a:outerShdw blurRad="50800" dist="38100" dir="2700000" algn="tl" rotWithShape="0">
                    <a:prstClr val="black">
                      <a:alpha val="40000"/>
                    </a:prstClr>
                  </a:outerShdw>
                </a:effectLst>
                <a:latin typeface="SVN-Berkshire Swash" panose="02040603050506020204" pitchFamily="18" charset="0"/>
              </a:rPr>
              <a:t> </a:t>
            </a:r>
          </a:p>
          <a:p>
            <a:pPr algn="ctr"/>
            <a:r>
              <a:rPr lang="en-US" sz="8000" dirty="0" err="1">
                <a:solidFill>
                  <a:srgbClr val="FF0000"/>
                </a:solidFill>
                <a:effectLst>
                  <a:outerShdw blurRad="50800" dist="38100" dir="2700000" algn="tl" rotWithShape="0">
                    <a:prstClr val="black">
                      <a:alpha val="40000"/>
                    </a:prstClr>
                  </a:outerShdw>
                </a:effectLst>
                <a:latin typeface="SVN-Berkshire Swash" panose="02040603050506020204" pitchFamily="18" charset="0"/>
              </a:rPr>
              <a:t>và</a:t>
            </a:r>
            <a:r>
              <a:rPr lang="en-US" sz="8000" dirty="0">
                <a:solidFill>
                  <a:srgbClr val="FF0000"/>
                </a:solidFill>
                <a:effectLst>
                  <a:outerShdw blurRad="50800" dist="38100" dir="2700000" algn="tl" rotWithShape="0">
                    <a:prstClr val="black">
                      <a:alpha val="40000"/>
                    </a:prstClr>
                  </a:outerShdw>
                </a:effectLst>
                <a:latin typeface="SVN-Berkshire Swash" panose="02040603050506020204" pitchFamily="18" charset="0"/>
              </a:rPr>
              <a:t> </a:t>
            </a:r>
            <a:r>
              <a:rPr lang="en-US" sz="8000" dirty="0" err="1">
                <a:solidFill>
                  <a:srgbClr val="FF0000"/>
                </a:solidFill>
                <a:effectLst>
                  <a:outerShdw blurRad="50800" dist="38100" dir="2700000" algn="tl" rotWithShape="0">
                    <a:prstClr val="black">
                      <a:alpha val="40000"/>
                    </a:prstClr>
                  </a:outerShdw>
                </a:effectLst>
                <a:latin typeface="SVN-Berkshire Swash" panose="02040603050506020204" pitchFamily="18" charset="0"/>
              </a:rPr>
              <a:t>phép</a:t>
            </a:r>
            <a:r>
              <a:rPr lang="en-US" sz="8000" dirty="0">
                <a:solidFill>
                  <a:srgbClr val="FF0000"/>
                </a:solidFill>
                <a:effectLst>
                  <a:outerShdw blurRad="50800" dist="38100" dir="2700000" algn="tl" rotWithShape="0">
                    <a:prstClr val="black">
                      <a:alpha val="40000"/>
                    </a:prstClr>
                  </a:outerShdw>
                </a:effectLst>
                <a:latin typeface="SVN-Berkshire Swash" panose="02040603050506020204" pitchFamily="18" charset="0"/>
              </a:rPr>
              <a:t> chia </a:t>
            </a:r>
          </a:p>
          <a:p>
            <a:pPr algn="ctr"/>
            <a:r>
              <a:rPr lang="en-US" sz="8000" dirty="0" err="1">
                <a:solidFill>
                  <a:srgbClr val="FF0000"/>
                </a:solidFill>
                <a:effectLst>
                  <a:outerShdw blurRad="50800" dist="38100" dir="2700000" algn="tl" rotWithShape="0">
                    <a:prstClr val="black">
                      <a:alpha val="40000"/>
                    </a:prstClr>
                  </a:outerShdw>
                </a:effectLst>
                <a:latin typeface="SVN-Berkshire Swash" panose="02040603050506020204" pitchFamily="18" charset="0"/>
              </a:rPr>
              <a:t>số</a:t>
            </a:r>
            <a:r>
              <a:rPr lang="en-US" sz="8000" dirty="0">
                <a:solidFill>
                  <a:srgbClr val="FF0000"/>
                </a:solidFill>
                <a:effectLst>
                  <a:outerShdw blurRad="50800" dist="38100" dir="2700000" algn="tl" rotWithShape="0">
                    <a:prstClr val="black">
                      <a:alpha val="40000"/>
                    </a:prstClr>
                  </a:outerShdw>
                </a:effectLst>
                <a:latin typeface="SVN-Berkshire Swash" panose="02040603050506020204" pitchFamily="18" charset="0"/>
              </a:rPr>
              <a:t> </a:t>
            </a:r>
            <a:r>
              <a:rPr lang="en-US" sz="8000" dirty="0" err="1">
                <a:solidFill>
                  <a:srgbClr val="FF0000"/>
                </a:solidFill>
                <a:effectLst>
                  <a:outerShdw blurRad="50800" dist="38100" dir="2700000" algn="tl" rotWithShape="0">
                    <a:prstClr val="black">
                      <a:alpha val="40000"/>
                    </a:prstClr>
                  </a:outerShdw>
                </a:effectLst>
                <a:latin typeface="SVN-Berkshire Swash" panose="02040603050506020204" pitchFamily="18" charset="0"/>
              </a:rPr>
              <a:t>tự</a:t>
            </a:r>
            <a:r>
              <a:rPr lang="en-US" sz="8000" dirty="0">
                <a:solidFill>
                  <a:srgbClr val="FF0000"/>
                </a:solidFill>
                <a:effectLst>
                  <a:outerShdw blurRad="50800" dist="38100" dir="2700000" algn="tl" rotWithShape="0">
                    <a:prstClr val="black">
                      <a:alpha val="40000"/>
                    </a:prstClr>
                  </a:outerShdw>
                </a:effectLst>
                <a:latin typeface="SVN-Berkshire Swash" panose="02040603050506020204" pitchFamily="18" charset="0"/>
              </a:rPr>
              <a:t> </a:t>
            </a:r>
            <a:r>
              <a:rPr lang="en-US" sz="8000" dirty="0" err="1">
                <a:solidFill>
                  <a:srgbClr val="FF0000"/>
                </a:solidFill>
                <a:effectLst>
                  <a:outerShdw blurRad="50800" dist="38100" dir="2700000" algn="tl" rotWithShape="0">
                    <a:prstClr val="black">
                      <a:alpha val="40000"/>
                    </a:prstClr>
                  </a:outerShdw>
                </a:effectLst>
                <a:latin typeface="SVN-Berkshire Swash" panose="02040603050506020204" pitchFamily="18" charset="0"/>
              </a:rPr>
              <a:t>nhiên</a:t>
            </a:r>
            <a:endParaRPr lang="en-US" sz="8000" dirty="0">
              <a:solidFill>
                <a:srgbClr val="FF0000"/>
              </a:solidFill>
              <a:effectLst>
                <a:outerShdw blurRad="50800" dist="38100" dir="2700000" algn="tl" rotWithShape="0">
                  <a:prstClr val="black">
                    <a:alpha val="40000"/>
                  </a:prstClr>
                </a:outerShdw>
              </a:effectLst>
              <a:latin typeface="SVN-Berkshire Swash" panose="02040603050506020204" pitchFamily="18" charset="0"/>
            </a:endParaRPr>
          </a:p>
        </p:txBody>
      </p:sp>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6111" b="46556" l="23417" r="81250">
                        <a14:foregroundMark x1="35500" y1="31556" x2="34833" y2="31889"/>
                        <a14:foregroundMark x1="25667" y1="22000" x2="33583" y2="19000"/>
                        <a14:foregroundMark x1="29333" y1="27444" x2="30917" y2="40222"/>
                        <a14:foregroundMark x1="63250" y1="23333" x2="73417" y2="22889"/>
                        <a14:foregroundMark x1="72250" y1="27556" x2="71417" y2="40778"/>
                      </a14:backgroundRemoval>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111948" y="4797203"/>
            <a:ext cx="6419559" cy="4814670"/>
          </a:xfrm>
          <a:prstGeom prst="rect">
            <a:avLst/>
          </a:prstGeom>
        </p:spPr>
      </p:pic>
      <p:grpSp>
        <p:nvGrpSpPr>
          <p:cNvPr id="13" name="Group 12">
            <a:extLst>
              <a:ext uri="{FF2B5EF4-FFF2-40B4-BE49-F238E27FC236}">
                <a16:creationId xmlns:a16="http://schemas.microsoft.com/office/drawing/2014/main" id="{527A444A-D3EA-4128-8423-AB1FE45BF5A7}"/>
              </a:ext>
            </a:extLst>
          </p:cNvPr>
          <p:cNvGrpSpPr>
            <a:grpSpLocks/>
          </p:cNvGrpSpPr>
          <p:nvPr/>
        </p:nvGrpSpPr>
        <p:grpSpPr bwMode="auto">
          <a:xfrm>
            <a:off x="2393480" y="166164"/>
            <a:ext cx="1454486" cy="960868"/>
            <a:chOff x="0" y="0"/>
            <a:chExt cx="3087" cy="2039"/>
          </a:xfrm>
        </p:grpSpPr>
        <p:sp>
          <p:nvSpPr>
            <p:cNvPr id="14" name="Freeform: Shape 14">
              <a:extLst>
                <a:ext uri="{FF2B5EF4-FFF2-40B4-BE49-F238E27FC236}">
                  <a16:creationId xmlns:a16="http://schemas.microsoft.com/office/drawing/2014/main" id="{BF37F24C-37F9-4E7B-A576-886A663341DE}"/>
                </a:ext>
              </a:extLst>
            </p:cNvPr>
            <p:cNvSpPr>
              <a:spLocks/>
            </p:cNvSpPr>
            <p:nvPr/>
          </p:nvSpPr>
          <p:spPr bwMode="auto">
            <a:xfrm>
              <a:off x="975" y="45"/>
              <a:ext cx="2042" cy="1754"/>
            </a:xfrm>
            <a:custGeom>
              <a:avLst/>
              <a:gdLst>
                <a:gd name="T0" fmla="*/ 577 w 21600"/>
                <a:gd name="T1" fmla="*/ 11364 h 21600"/>
                <a:gd name="T2" fmla="*/ 0 w 21600"/>
                <a:gd name="T3" fmla="*/ 21600 h 21600"/>
                <a:gd name="T4" fmla="*/ 21600 w 21600"/>
                <a:gd name="T5" fmla="*/ 0 h 21600"/>
                <a:gd name="T6" fmla="*/ 577 w 21600"/>
                <a:gd name="T7" fmla="*/ 11364 h 21600"/>
                <a:gd name="T8" fmla="*/ 577 w 21600"/>
                <a:gd name="T9" fmla="*/ 11364 h 21600"/>
              </a:gdLst>
              <a:ahLst/>
              <a:cxnLst>
                <a:cxn ang="0">
                  <a:pos x="T0" y="T1"/>
                </a:cxn>
                <a:cxn ang="0">
                  <a:pos x="T2" y="T3"/>
                </a:cxn>
                <a:cxn ang="0">
                  <a:pos x="T4" y="T5"/>
                </a:cxn>
                <a:cxn ang="0">
                  <a:pos x="T6" y="T7"/>
                </a:cxn>
                <a:cxn ang="0">
                  <a:pos x="T8" y="T9"/>
                </a:cxn>
              </a:cxnLst>
              <a:rect l="0" t="0" r="r" b="b"/>
              <a:pathLst>
                <a:path w="21600" h="21600">
                  <a:moveTo>
                    <a:pt x="577" y="11364"/>
                  </a:moveTo>
                  <a:lnTo>
                    <a:pt x="0" y="21600"/>
                  </a:lnTo>
                  <a:lnTo>
                    <a:pt x="21600" y="0"/>
                  </a:lnTo>
                  <a:lnTo>
                    <a:pt x="577" y="11364"/>
                  </a:lnTo>
                  <a:close/>
                  <a:moveTo>
                    <a:pt x="577" y="11364"/>
                  </a:moveTo>
                </a:path>
              </a:pathLst>
            </a:custGeom>
            <a:solidFill>
              <a:schemeClr val="accent4">
                <a:lumMod val="50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15" name="Freeform: Shape 15">
              <a:extLst>
                <a:ext uri="{FF2B5EF4-FFF2-40B4-BE49-F238E27FC236}">
                  <a16:creationId xmlns:a16="http://schemas.microsoft.com/office/drawing/2014/main" id="{9E25569A-EF8E-4909-A018-1EE84E4CD07C}"/>
                </a:ext>
              </a:extLst>
            </p:cNvPr>
            <p:cNvSpPr>
              <a:spLocks/>
            </p:cNvSpPr>
            <p:nvPr/>
          </p:nvSpPr>
          <p:spPr bwMode="auto">
            <a:xfrm>
              <a:off x="961" y="40"/>
              <a:ext cx="2090" cy="1790"/>
            </a:xfrm>
            <a:custGeom>
              <a:avLst/>
              <a:gdLst>
                <a:gd name="T0" fmla="*/ 338 w 21600"/>
                <a:gd name="T1" fmla="*/ 10512 h 21600"/>
                <a:gd name="T2" fmla="*/ 0 w 21600"/>
                <a:gd name="T3" fmla="*/ 21600 h 21600"/>
                <a:gd name="T4" fmla="*/ 2612 w 21600"/>
                <a:gd name="T5" fmla="*/ 12113 h 21600"/>
                <a:gd name="T6" fmla="*/ 21600 w 21600"/>
                <a:gd name="T7" fmla="*/ 0 h 21600"/>
                <a:gd name="T8" fmla="*/ 14474 w 21600"/>
                <a:gd name="T9" fmla="*/ 1859 h 21600"/>
                <a:gd name="T10" fmla="*/ 338 w 21600"/>
                <a:gd name="T11" fmla="*/ 10512 h 21600"/>
                <a:gd name="T12" fmla="*/ 338 w 21600"/>
                <a:gd name="T13" fmla="*/ 10512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338" y="10512"/>
                  </a:moveTo>
                  <a:lnTo>
                    <a:pt x="0" y="21600"/>
                  </a:lnTo>
                  <a:lnTo>
                    <a:pt x="2612" y="12113"/>
                  </a:lnTo>
                  <a:lnTo>
                    <a:pt x="21600" y="0"/>
                  </a:lnTo>
                  <a:lnTo>
                    <a:pt x="14474" y="1859"/>
                  </a:lnTo>
                  <a:lnTo>
                    <a:pt x="338" y="10512"/>
                  </a:lnTo>
                  <a:close/>
                  <a:moveTo>
                    <a:pt x="338" y="10512"/>
                  </a:moveTo>
                </a:path>
              </a:pathLst>
            </a:custGeom>
            <a:solidFill>
              <a:schemeClr val="accent4">
                <a:lumMod val="75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16" name="Freeform: Shape 16">
              <a:extLst>
                <a:ext uri="{FF2B5EF4-FFF2-40B4-BE49-F238E27FC236}">
                  <a16:creationId xmlns:a16="http://schemas.microsoft.com/office/drawing/2014/main" id="{866EBE6E-B3B9-4DBD-8C93-C17CA3ECBAC6}"/>
                </a:ext>
              </a:extLst>
            </p:cNvPr>
            <p:cNvSpPr>
              <a:spLocks/>
            </p:cNvSpPr>
            <p:nvPr/>
          </p:nvSpPr>
          <p:spPr bwMode="auto">
            <a:xfrm>
              <a:off x="0" y="0"/>
              <a:ext cx="3087" cy="965"/>
            </a:xfrm>
            <a:custGeom>
              <a:avLst/>
              <a:gdLst>
                <a:gd name="T0" fmla="*/ 0 w 21600"/>
                <a:gd name="T1" fmla="*/ 12991 h 21600"/>
                <a:gd name="T2" fmla="*/ 6723 w 21600"/>
                <a:gd name="T3" fmla="*/ 21600 h 21600"/>
                <a:gd name="T4" fmla="*/ 21600 w 21600"/>
                <a:gd name="T5" fmla="*/ 0 h 21600"/>
                <a:gd name="T6" fmla="*/ 0 w 21600"/>
                <a:gd name="T7" fmla="*/ 12991 h 21600"/>
                <a:gd name="T8" fmla="*/ 0 w 21600"/>
                <a:gd name="T9" fmla="*/ 12991 h 21600"/>
              </a:gdLst>
              <a:ahLst/>
              <a:cxnLst>
                <a:cxn ang="0">
                  <a:pos x="T0" y="T1"/>
                </a:cxn>
                <a:cxn ang="0">
                  <a:pos x="T2" y="T3"/>
                </a:cxn>
                <a:cxn ang="0">
                  <a:pos x="T4" y="T5"/>
                </a:cxn>
                <a:cxn ang="0">
                  <a:pos x="T6" y="T7"/>
                </a:cxn>
                <a:cxn ang="0">
                  <a:pos x="T8" y="T9"/>
                </a:cxn>
              </a:cxnLst>
              <a:rect l="0" t="0" r="r" b="b"/>
              <a:pathLst>
                <a:path w="21600" h="21600">
                  <a:moveTo>
                    <a:pt x="0" y="12991"/>
                  </a:moveTo>
                  <a:lnTo>
                    <a:pt x="6723" y="21600"/>
                  </a:lnTo>
                  <a:lnTo>
                    <a:pt x="21600" y="0"/>
                  </a:lnTo>
                  <a:lnTo>
                    <a:pt x="0" y="12991"/>
                  </a:lnTo>
                  <a:close/>
                  <a:moveTo>
                    <a:pt x="0" y="12991"/>
                  </a:moveTo>
                </a:path>
              </a:pathLst>
            </a:custGeom>
            <a:solidFill>
              <a:schemeClr val="accent4"/>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17" name="Freeform: Shape 17">
              <a:extLst>
                <a:ext uri="{FF2B5EF4-FFF2-40B4-BE49-F238E27FC236}">
                  <a16:creationId xmlns:a16="http://schemas.microsoft.com/office/drawing/2014/main" id="{CDF99C5F-B0D6-46AD-B309-96360D4885DF}"/>
                </a:ext>
              </a:extLst>
            </p:cNvPr>
            <p:cNvSpPr>
              <a:spLocks/>
            </p:cNvSpPr>
            <p:nvPr/>
          </p:nvSpPr>
          <p:spPr bwMode="auto">
            <a:xfrm>
              <a:off x="1208" y="15"/>
              <a:ext cx="1840" cy="2024"/>
            </a:xfrm>
            <a:custGeom>
              <a:avLst/>
              <a:gdLst>
                <a:gd name="T0" fmla="*/ 0 w 21600"/>
                <a:gd name="T1" fmla="*/ 10747 h 21600"/>
                <a:gd name="T2" fmla="*/ 21600 w 21600"/>
                <a:gd name="T3" fmla="*/ 0 h 21600"/>
                <a:gd name="T4" fmla="*/ 7562 w 21600"/>
                <a:gd name="T5" fmla="*/ 21600 h 21600"/>
                <a:gd name="T6" fmla="*/ 0 w 21600"/>
                <a:gd name="T7" fmla="*/ 10747 h 21600"/>
                <a:gd name="T8" fmla="*/ 0 w 21600"/>
                <a:gd name="T9" fmla="*/ 10747 h 21600"/>
              </a:gdLst>
              <a:ahLst/>
              <a:cxnLst>
                <a:cxn ang="0">
                  <a:pos x="T0" y="T1"/>
                </a:cxn>
                <a:cxn ang="0">
                  <a:pos x="T2" y="T3"/>
                </a:cxn>
                <a:cxn ang="0">
                  <a:pos x="T4" y="T5"/>
                </a:cxn>
                <a:cxn ang="0">
                  <a:pos x="T6" y="T7"/>
                </a:cxn>
                <a:cxn ang="0">
                  <a:pos x="T8" y="T9"/>
                </a:cxn>
              </a:cxnLst>
              <a:rect l="0" t="0" r="r" b="b"/>
              <a:pathLst>
                <a:path w="21600" h="21600">
                  <a:moveTo>
                    <a:pt x="0" y="10747"/>
                  </a:moveTo>
                  <a:lnTo>
                    <a:pt x="21600" y="0"/>
                  </a:lnTo>
                  <a:lnTo>
                    <a:pt x="7562" y="21600"/>
                  </a:lnTo>
                  <a:lnTo>
                    <a:pt x="0" y="10747"/>
                  </a:lnTo>
                  <a:close/>
                  <a:moveTo>
                    <a:pt x="0" y="10747"/>
                  </a:moveTo>
                </a:path>
              </a:pathLst>
            </a:custGeom>
            <a:solidFill>
              <a:schemeClr val="accent4"/>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18" name="Group 17">
            <a:extLst>
              <a:ext uri="{FF2B5EF4-FFF2-40B4-BE49-F238E27FC236}">
                <a16:creationId xmlns:a16="http://schemas.microsoft.com/office/drawing/2014/main" id="{7D8E643F-493A-4B7E-91F5-D17DAE5B6CF3}"/>
              </a:ext>
            </a:extLst>
          </p:cNvPr>
          <p:cNvGrpSpPr>
            <a:grpSpLocks/>
          </p:cNvGrpSpPr>
          <p:nvPr/>
        </p:nvGrpSpPr>
        <p:grpSpPr bwMode="auto">
          <a:xfrm>
            <a:off x="7536649" y="511097"/>
            <a:ext cx="1183772" cy="784699"/>
            <a:chOff x="0" y="0"/>
            <a:chExt cx="2111" cy="1400"/>
          </a:xfrm>
        </p:grpSpPr>
        <p:sp>
          <p:nvSpPr>
            <p:cNvPr id="19" name="Freeform: Shape 19">
              <a:extLst>
                <a:ext uri="{FF2B5EF4-FFF2-40B4-BE49-F238E27FC236}">
                  <a16:creationId xmlns:a16="http://schemas.microsoft.com/office/drawing/2014/main" id="{909F61F4-EB71-4D68-B1B1-62098645CA15}"/>
                </a:ext>
              </a:extLst>
            </p:cNvPr>
            <p:cNvSpPr>
              <a:spLocks/>
            </p:cNvSpPr>
            <p:nvPr/>
          </p:nvSpPr>
          <p:spPr bwMode="auto">
            <a:xfrm>
              <a:off x="667" y="31"/>
              <a:ext cx="1396" cy="1203"/>
            </a:xfrm>
            <a:custGeom>
              <a:avLst/>
              <a:gdLst>
                <a:gd name="T0" fmla="*/ 577 w 21600"/>
                <a:gd name="T1" fmla="*/ 11364 h 21600"/>
                <a:gd name="T2" fmla="*/ 0 w 21600"/>
                <a:gd name="T3" fmla="*/ 21600 h 21600"/>
                <a:gd name="T4" fmla="*/ 21600 w 21600"/>
                <a:gd name="T5" fmla="*/ 0 h 21600"/>
                <a:gd name="T6" fmla="*/ 577 w 21600"/>
                <a:gd name="T7" fmla="*/ 11364 h 21600"/>
                <a:gd name="T8" fmla="*/ 577 w 21600"/>
                <a:gd name="T9" fmla="*/ 11364 h 21600"/>
              </a:gdLst>
              <a:ahLst/>
              <a:cxnLst>
                <a:cxn ang="0">
                  <a:pos x="T0" y="T1"/>
                </a:cxn>
                <a:cxn ang="0">
                  <a:pos x="T2" y="T3"/>
                </a:cxn>
                <a:cxn ang="0">
                  <a:pos x="T4" y="T5"/>
                </a:cxn>
                <a:cxn ang="0">
                  <a:pos x="T6" y="T7"/>
                </a:cxn>
                <a:cxn ang="0">
                  <a:pos x="T8" y="T9"/>
                </a:cxn>
              </a:cxnLst>
              <a:rect l="0" t="0" r="r" b="b"/>
              <a:pathLst>
                <a:path w="21600" h="21600">
                  <a:moveTo>
                    <a:pt x="577" y="11364"/>
                  </a:moveTo>
                  <a:lnTo>
                    <a:pt x="0" y="21600"/>
                  </a:lnTo>
                  <a:lnTo>
                    <a:pt x="21600" y="0"/>
                  </a:lnTo>
                  <a:lnTo>
                    <a:pt x="577" y="11364"/>
                  </a:lnTo>
                  <a:close/>
                  <a:moveTo>
                    <a:pt x="577" y="11364"/>
                  </a:moveTo>
                </a:path>
              </a:pathLst>
            </a:custGeom>
            <a:solidFill>
              <a:schemeClr val="accent2">
                <a:lumMod val="50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20" name="Freeform: Shape 20">
              <a:extLst>
                <a:ext uri="{FF2B5EF4-FFF2-40B4-BE49-F238E27FC236}">
                  <a16:creationId xmlns:a16="http://schemas.microsoft.com/office/drawing/2014/main" id="{56E9D6F1-29A6-48B1-A2D2-F7F2C6B7615E}"/>
                </a:ext>
              </a:extLst>
            </p:cNvPr>
            <p:cNvSpPr>
              <a:spLocks/>
            </p:cNvSpPr>
            <p:nvPr/>
          </p:nvSpPr>
          <p:spPr bwMode="auto">
            <a:xfrm>
              <a:off x="657" y="27"/>
              <a:ext cx="1429" cy="1229"/>
            </a:xfrm>
            <a:custGeom>
              <a:avLst/>
              <a:gdLst>
                <a:gd name="T0" fmla="*/ 338 w 21600"/>
                <a:gd name="T1" fmla="*/ 10512 h 21600"/>
                <a:gd name="T2" fmla="*/ 0 w 21600"/>
                <a:gd name="T3" fmla="*/ 21600 h 21600"/>
                <a:gd name="T4" fmla="*/ 2612 w 21600"/>
                <a:gd name="T5" fmla="*/ 12113 h 21600"/>
                <a:gd name="T6" fmla="*/ 21600 w 21600"/>
                <a:gd name="T7" fmla="*/ 0 h 21600"/>
                <a:gd name="T8" fmla="*/ 14474 w 21600"/>
                <a:gd name="T9" fmla="*/ 1859 h 21600"/>
                <a:gd name="T10" fmla="*/ 338 w 21600"/>
                <a:gd name="T11" fmla="*/ 10512 h 21600"/>
                <a:gd name="T12" fmla="*/ 338 w 21600"/>
                <a:gd name="T13" fmla="*/ 10512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338" y="10512"/>
                  </a:moveTo>
                  <a:lnTo>
                    <a:pt x="0" y="21600"/>
                  </a:lnTo>
                  <a:lnTo>
                    <a:pt x="2612" y="12113"/>
                  </a:lnTo>
                  <a:lnTo>
                    <a:pt x="21600" y="0"/>
                  </a:lnTo>
                  <a:lnTo>
                    <a:pt x="14474" y="1859"/>
                  </a:lnTo>
                  <a:lnTo>
                    <a:pt x="338" y="10512"/>
                  </a:lnTo>
                  <a:close/>
                  <a:moveTo>
                    <a:pt x="338" y="10512"/>
                  </a:moveTo>
                </a:path>
              </a:pathLst>
            </a:custGeom>
            <a:solidFill>
              <a:schemeClr val="accent2">
                <a:lumMod val="75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21" name="Freeform: Shape 21">
              <a:extLst>
                <a:ext uri="{FF2B5EF4-FFF2-40B4-BE49-F238E27FC236}">
                  <a16:creationId xmlns:a16="http://schemas.microsoft.com/office/drawing/2014/main" id="{804CBDC7-5501-4DBE-B6F5-6801F0F48BCC}"/>
                </a:ext>
              </a:extLst>
            </p:cNvPr>
            <p:cNvSpPr>
              <a:spLocks/>
            </p:cNvSpPr>
            <p:nvPr/>
          </p:nvSpPr>
          <p:spPr bwMode="auto">
            <a:xfrm>
              <a:off x="0" y="0"/>
              <a:ext cx="2111" cy="662"/>
            </a:xfrm>
            <a:custGeom>
              <a:avLst/>
              <a:gdLst>
                <a:gd name="T0" fmla="*/ 0 w 21600"/>
                <a:gd name="T1" fmla="*/ 0 h 21600"/>
                <a:gd name="T2" fmla="*/ 1 w 21600"/>
                <a:gd name="T3" fmla="*/ 0 h 21600"/>
                <a:gd name="T4" fmla="*/ 2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12991"/>
                  </a:moveTo>
                  <a:lnTo>
                    <a:pt x="6723" y="21600"/>
                  </a:lnTo>
                  <a:lnTo>
                    <a:pt x="21600" y="0"/>
                  </a:lnTo>
                  <a:lnTo>
                    <a:pt x="0" y="12991"/>
                  </a:lnTo>
                  <a:close/>
                  <a:moveTo>
                    <a:pt x="0" y="12991"/>
                  </a:moveTo>
                </a:path>
              </a:pathLst>
            </a:custGeom>
            <a:solidFill>
              <a:schemeClr val="accent2"/>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22" name="Freeform: Shape 22">
              <a:extLst>
                <a:ext uri="{FF2B5EF4-FFF2-40B4-BE49-F238E27FC236}">
                  <a16:creationId xmlns:a16="http://schemas.microsoft.com/office/drawing/2014/main" id="{24C30901-8C54-43D4-85ED-99BB3C6D73A4}"/>
                </a:ext>
              </a:extLst>
            </p:cNvPr>
            <p:cNvSpPr>
              <a:spLocks/>
            </p:cNvSpPr>
            <p:nvPr/>
          </p:nvSpPr>
          <p:spPr bwMode="auto">
            <a:xfrm>
              <a:off x="826" y="10"/>
              <a:ext cx="1258" cy="139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10747"/>
                  </a:moveTo>
                  <a:lnTo>
                    <a:pt x="21600" y="0"/>
                  </a:lnTo>
                  <a:lnTo>
                    <a:pt x="7562" y="21600"/>
                  </a:lnTo>
                  <a:lnTo>
                    <a:pt x="0" y="10747"/>
                  </a:lnTo>
                  <a:close/>
                  <a:moveTo>
                    <a:pt x="0" y="10747"/>
                  </a:moveTo>
                </a:path>
              </a:pathLst>
            </a:custGeom>
            <a:solidFill>
              <a:schemeClr val="accent2"/>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23" name="Group 22">
            <a:extLst>
              <a:ext uri="{FF2B5EF4-FFF2-40B4-BE49-F238E27FC236}">
                <a16:creationId xmlns:a16="http://schemas.microsoft.com/office/drawing/2014/main" id="{E34FED82-D813-43E2-BFD3-8C8D76A4E25F}"/>
              </a:ext>
            </a:extLst>
          </p:cNvPr>
          <p:cNvGrpSpPr>
            <a:grpSpLocks/>
          </p:cNvGrpSpPr>
          <p:nvPr/>
        </p:nvGrpSpPr>
        <p:grpSpPr bwMode="auto">
          <a:xfrm>
            <a:off x="8790029" y="1117286"/>
            <a:ext cx="571232" cy="377595"/>
            <a:chOff x="0" y="0"/>
            <a:chExt cx="1888" cy="1248"/>
          </a:xfrm>
          <a:solidFill>
            <a:schemeClr val="accent6">
              <a:lumMod val="60000"/>
              <a:lumOff val="40000"/>
            </a:schemeClr>
          </a:solidFill>
        </p:grpSpPr>
        <p:sp>
          <p:nvSpPr>
            <p:cNvPr id="24" name="Freeform: Shape 24">
              <a:extLst>
                <a:ext uri="{FF2B5EF4-FFF2-40B4-BE49-F238E27FC236}">
                  <a16:creationId xmlns:a16="http://schemas.microsoft.com/office/drawing/2014/main" id="{405DF93B-F3ED-4030-9502-C8570E121B3B}"/>
                </a:ext>
              </a:extLst>
            </p:cNvPr>
            <p:cNvSpPr>
              <a:spLocks/>
            </p:cNvSpPr>
            <p:nvPr/>
          </p:nvSpPr>
          <p:spPr bwMode="auto">
            <a:xfrm>
              <a:off x="596" y="27"/>
              <a:ext cx="1249" cy="1073"/>
            </a:xfrm>
            <a:custGeom>
              <a:avLst/>
              <a:gdLst>
                <a:gd name="T0" fmla="*/ 577 w 21600"/>
                <a:gd name="T1" fmla="*/ 11364 h 21600"/>
                <a:gd name="T2" fmla="*/ 0 w 21600"/>
                <a:gd name="T3" fmla="*/ 21600 h 21600"/>
                <a:gd name="T4" fmla="*/ 21600 w 21600"/>
                <a:gd name="T5" fmla="*/ 0 h 21600"/>
                <a:gd name="T6" fmla="*/ 577 w 21600"/>
                <a:gd name="T7" fmla="*/ 11364 h 21600"/>
                <a:gd name="T8" fmla="*/ 577 w 21600"/>
                <a:gd name="T9" fmla="*/ 11364 h 21600"/>
              </a:gdLst>
              <a:ahLst/>
              <a:cxnLst>
                <a:cxn ang="0">
                  <a:pos x="T0" y="T1"/>
                </a:cxn>
                <a:cxn ang="0">
                  <a:pos x="T2" y="T3"/>
                </a:cxn>
                <a:cxn ang="0">
                  <a:pos x="T4" y="T5"/>
                </a:cxn>
                <a:cxn ang="0">
                  <a:pos x="T6" y="T7"/>
                </a:cxn>
                <a:cxn ang="0">
                  <a:pos x="T8" y="T9"/>
                </a:cxn>
              </a:cxnLst>
              <a:rect l="0" t="0" r="r" b="b"/>
              <a:pathLst>
                <a:path w="21600" h="21600">
                  <a:moveTo>
                    <a:pt x="577" y="11364"/>
                  </a:moveTo>
                  <a:lnTo>
                    <a:pt x="0" y="21600"/>
                  </a:lnTo>
                  <a:lnTo>
                    <a:pt x="21600" y="0"/>
                  </a:lnTo>
                  <a:lnTo>
                    <a:pt x="577" y="11364"/>
                  </a:lnTo>
                  <a:close/>
                  <a:moveTo>
                    <a:pt x="577" y="11364"/>
                  </a:moveTo>
                </a:path>
              </a:pathLst>
            </a:custGeom>
            <a:grp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25" name="Freeform: Shape 25">
              <a:extLst>
                <a:ext uri="{FF2B5EF4-FFF2-40B4-BE49-F238E27FC236}">
                  <a16:creationId xmlns:a16="http://schemas.microsoft.com/office/drawing/2014/main" id="{EC12A2A1-FF8A-436D-BCC0-198EAA438A77}"/>
                </a:ext>
              </a:extLst>
            </p:cNvPr>
            <p:cNvSpPr>
              <a:spLocks/>
            </p:cNvSpPr>
            <p:nvPr/>
          </p:nvSpPr>
          <p:spPr bwMode="auto">
            <a:xfrm>
              <a:off x="587" y="24"/>
              <a:ext cx="1278" cy="1095"/>
            </a:xfrm>
            <a:custGeom>
              <a:avLst/>
              <a:gdLst>
                <a:gd name="T0" fmla="*/ 338 w 21600"/>
                <a:gd name="T1" fmla="*/ 10512 h 21600"/>
                <a:gd name="T2" fmla="*/ 0 w 21600"/>
                <a:gd name="T3" fmla="*/ 21600 h 21600"/>
                <a:gd name="T4" fmla="*/ 2612 w 21600"/>
                <a:gd name="T5" fmla="*/ 12113 h 21600"/>
                <a:gd name="T6" fmla="*/ 21600 w 21600"/>
                <a:gd name="T7" fmla="*/ 0 h 21600"/>
                <a:gd name="T8" fmla="*/ 14474 w 21600"/>
                <a:gd name="T9" fmla="*/ 1859 h 21600"/>
                <a:gd name="T10" fmla="*/ 338 w 21600"/>
                <a:gd name="T11" fmla="*/ 10512 h 21600"/>
                <a:gd name="T12" fmla="*/ 338 w 21600"/>
                <a:gd name="T13" fmla="*/ 10512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338" y="10512"/>
                  </a:moveTo>
                  <a:lnTo>
                    <a:pt x="0" y="21600"/>
                  </a:lnTo>
                  <a:lnTo>
                    <a:pt x="2612" y="12113"/>
                  </a:lnTo>
                  <a:lnTo>
                    <a:pt x="21600" y="0"/>
                  </a:lnTo>
                  <a:lnTo>
                    <a:pt x="14474" y="1859"/>
                  </a:lnTo>
                  <a:lnTo>
                    <a:pt x="338" y="10512"/>
                  </a:lnTo>
                  <a:close/>
                  <a:moveTo>
                    <a:pt x="338" y="10512"/>
                  </a:moveTo>
                </a:path>
              </a:pathLst>
            </a:custGeom>
            <a:grp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26" name="Freeform: Shape 26">
              <a:extLst>
                <a:ext uri="{FF2B5EF4-FFF2-40B4-BE49-F238E27FC236}">
                  <a16:creationId xmlns:a16="http://schemas.microsoft.com/office/drawing/2014/main" id="{3A95BA1E-7211-4EF5-AB08-EE0DC33B4D41}"/>
                </a:ext>
              </a:extLst>
            </p:cNvPr>
            <p:cNvSpPr>
              <a:spLocks/>
            </p:cNvSpPr>
            <p:nvPr/>
          </p:nvSpPr>
          <p:spPr bwMode="auto">
            <a:xfrm>
              <a:off x="0" y="0"/>
              <a:ext cx="1888" cy="590"/>
            </a:xfrm>
            <a:custGeom>
              <a:avLst/>
              <a:gdLst>
                <a:gd name="T0" fmla="*/ 0 w 21600"/>
                <a:gd name="T1" fmla="*/ 12991 h 21600"/>
                <a:gd name="T2" fmla="*/ 6723 w 21600"/>
                <a:gd name="T3" fmla="*/ 21600 h 21600"/>
                <a:gd name="T4" fmla="*/ 21600 w 21600"/>
                <a:gd name="T5" fmla="*/ 0 h 21600"/>
                <a:gd name="T6" fmla="*/ 0 w 21600"/>
                <a:gd name="T7" fmla="*/ 12991 h 21600"/>
                <a:gd name="T8" fmla="*/ 0 w 21600"/>
                <a:gd name="T9" fmla="*/ 12991 h 21600"/>
              </a:gdLst>
              <a:ahLst/>
              <a:cxnLst>
                <a:cxn ang="0">
                  <a:pos x="T0" y="T1"/>
                </a:cxn>
                <a:cxn ang="0">
                  <a:pos x="T2" y="T3"/>
                </a:cxn>
                <a:cxn ang="0">
                  <a:pos x="T4" y="T5"/>
                </a:cxn>
                <a:cxn ang="0">
                  <a:pos x="T6" y="T7"/>
                </a:cxn>
                <a:cxn ang="0">
                  <a:pos x="T8" y="T9"/>
                </a:cxn>
              </a:cxnLst>
              <a:rect l="0" t="0" r="r" b="b"/>
              <a:pathLst>
                <a:path w="21600" h="21600">
                  <a:moveTo>
                    <a:pt x="0" y="12991"/>
                  </a:moveTo>
                  <a:lnTo>
                    <a:pt x="6723" y="21600"/>
                  </a:lnTo>
                  <a:lnTo>
                    <a:pt x="21600" y="0"/>
                  </a:lnTo>
                  <a:lnTo>
                    <a:pt x="0" y="12991"/>
                  </a:lnTo>
                  <a:close/>
                  <a:moveTo>
                    <a:pt x="0" y="12991"/>
                  </a:moveTo>
                </a:path>
              </a:pathLst>
            </a:custGeom>
            <a:grp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27" name="Freeform: Shape 27">
              <a:extLst>
                <a:ext uri="{FF2B5EF4-FFF2-40B4-BE49-F238E27FC236}">
                  <a16:creationId xmlns:a16="http://schemas.microsoft.com/office/drawing/2014/main" id="{694F8AE7-00D2-4B2B-86A3-5A84CB989FAC}"/>
                </a:ext>
              </a:extLst>
            </p:cNvPr>
            <p:cNvSpPr>
              <a:spLocks/>
            </p:cNvSpPr>
            <p:nvPr/>
          </p:nvSpPr>
          <p:spPr bwMode="auto">
            <a:xfrm>
              <a:off x="738" y="9"/>
              <a:ext cx="1125" cy="1239"/>
            </a:xfrm>
            <a:custGeom>
              <a:avLst/>
              <a:gdLst>
                <a:gd name="T0" fmla="*/ 0 w 21600"/>
                <a:gd name="T1" fmla="*/ 10747 h 21600"/>
                <a:gd name="T2" fmla="*/ 21600 w 21600"/>
                <a:gd name="T3" fmla="*/ 0 h 21600"/>
                <a:gd name="T4" fmla="*/ 7562 w 21600"/>
                <a:gd name="T5" fmla="*/ 21600 h 21600"/>
                <a:gd name="T6" fmla="*/ 0 w 21600"/>
                <a:gd name="T7" fmla="*/ 10747 h 21600"/>
                <a:gd name="T8" fmla="*/ 0 w 21600"/>
                <a:gd name="T9" fmla="*/ 10747 h 21600"/>
              </a:gdLst>
              <a:ahLst/>
              <a:cxnLst>
                <a:cxn ang="0">
                  <a:pos x="T0" y="T1"/>
                </a:cxn>
                <a:cxn ang="0">
                  <a:pos x="T2" y="T3"/>
                </a:cxn>
                <a:cxn ang="0">
                  <a:pos x="T4" y="T5"/>
                </a:cxn>
                <a:cxn ang="0">
                  <a:pos x="T6" y="T7"/>
                </a:cxn>
                <a:cxn ang="0">
                  <a:pos x="T8" y="T9"/>
                </a:cxn>
              </a:cxnLst>
              <a:rect l="0" t="0" r="r" b="b"/>
              <a:pathLst>
                <a:path w="21600" h="21600">
                  <a:moveTo>
                    <a:pt x="0" y="10747"/>
                  </a:moveTo>
                  <a:lnTo>
                    <a:pt x="21600" y="0"/>
                  </a:lnTo>
                  <a:lnTo>
                    <a:pt x="7562" y="21600"/>
                  </a:lnTo>
                  <a:lnTo>
                    <a:pt x="0" y="10747"/>
                  </a:lnTo>
                  <a:close/>
                  <a:moveTo>
                    <a:pt x="0" y="10747"/>
                  </a:moveTo>
                </a:path>
              </a:pathLst>
            </a:custGeom>
            <a:grp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grpSp>
      <p:pic>
        <p:nvPicPr>
          <p:cNvPr id="43" name="图片 28">
            <a:extLst>
              <a:ext uri="{FF2B5EF4-FFF2-40B4-BE49-F238E27FC236}">
                <a16:creationId xmlns:a16="http://schemas.microsoft.com/office/drawing/2014/main" id="{0839F81A-9F41-4042-9B7F-59692D0E532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3009" t="12556" b="74642"/>
          <a:stretch/>
        </p:blipFill>
        <p:spPr>
          <a:xfrm>
            <a:off x="-482610" y="612927"/>
            <a:ext cx="1600685" cy="1164261"/>
          </a:xfrm>
          <a:prstGeom prst="rect">
            <a:avLst/>
          </a:prstGeom>
        </p:spPr>
      </p:pic>
      <p:pic>
        <p:nvPicPr>
          <p:cNvPr id="44" name="图片 32">
            <a:extLst>
              <a:ext uri="{FF2B5EF4-FFF2-40B4-BE49-F238E27FC236}">
                <a16:creationId xmlns:a16="http://schemas.microsoft.com/office/drawing/2014/main" id="{D1E85357-8714-457E-815F-151389B6875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3009" t="12556" b="74642"/>
          <a:stretch/>
        </p:blipFill>
        <p:spPr>
          <a:xfrm>
            <a:off x="3636326" y="2006176"/>
            <a:ext cx="852242" cy="619880"/>
          </a:xfrm>
          <a:prstGeom prst="rect">
            <a:avLst/>
          </a:prstGeom>
        </p:spPr>
      </p:pic>
      <p:pic>
        <p:nvPicPr>
          <p:cNvPr id="45" name="图片 28">
            <a:extLst>
              <a:ext uri="{FF2B5EF4-FFF2-40B4-BE49-F238E27FC236}">
                <a16:creationId xmlns:a16="http://schemas.microsoft.com/office/drawing/2014/main" id="{0839F81A-9F41-4042-9B7F-59692D0E532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3009" t="12556" b="74642"/>
          <a:stretch/>
        </p:blipFill>
        <p:spPr>
          <a:xfrm>
            <a:off x="11173815" y="0"/>
            <a:ext cx="1600685" cy="1164261"/>
          </a:xfrm>
          <a:prstGeom prst="rect">
            <a:avLst/>
          </a:prstGeom>
        </p:spPr>
      </p:pic>
      <p:pic>
        <p:nvPicPr>
          <p:cNvPr id="46" name="图片 32">
            <a:extLst>
              <a:ext uri="{FF2B5EF4-FFF2-40B4-BE49-F238E27FC236}">
                <a16:creationId xmlns:a16="http://schemas.microsoft.com/office/drawing/2014/main" id="{D1E85357-8714-457E-815F-151389B6875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3009" t="12556" b="74642"/>
          <a:stretch/>
        </p:blipFill>
        <p:spPr>
          <a:xfrm>
            <a:off x="9361261" y="5779388"/>
            <a:ext cx="852242" cy="619880"/>
          </a:xfrm>
          <a:prstGeom prst="rect">
            <a:avLst/>
          </a:prstGeom>
        </p:spPr>
      </p:pic>
      <p:pic>
        <p:nvPicPr>
          <p:cNvPr id="47" name="图片 28">
            <a:extLst>
              <a:ext uri="{FF2B5EF4-FFF2-40B4-BE49-F238E27FC236}">
                <a16:creationId xmlns:a16="http://schemas.microsoft.com/office/drawing/2014/main" id="{0839F81A-9F41-4042-9B7F-59692D0E532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3009" t="12556" b="74642"/>
          <a:stretch/>
        </p:blipFill>
        <p:spPr>
          <a:xfrm>
            <a:off x="-395826" y="5654048"/>
            <a:ext cx="1600685" cy="1164261"/>
          </a:xfrm>
          <a:prstGeom prst="rect">
            <a:avLst/>
          </a:prstGeom>
        </p:spPr>
      </p:pic>
      <p:pic>
        <p:nvPicPr>
          <p:cNvPr id="48" name="图片 32">
            <a:extLst>
              <a:ext uri="{FF2B5EF4-FFF2-40B4-BE49-F238E27FC236}">
                <a16:creationId xmlns:a16="http://schemas.microsoft.com/office/drawing/2014/main" id="{D1E85357-8714-457E-815F-151389B6875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3009" t="12556" b="74642"/>
          <a:stretch/>
        </p:blipFill>
        <p:spPr>
          <a:xfrm>
            <a:off x="252025" y="5294906"/>
            <a:ext cx="852242" cy="619880"/>
          </a:xfrm>
          <a:prstGeom prst="rect">
            <a:avLst/>
          </a:prstGeom>
        </p:spPr>
      </p:pic>
      <p:sp>
        <p:nvSpPr>
          <p:cNvPr id="4" name="TextBox 3"/>
          <p:cNvSpPr txBox="1"/>
          <p:nvPr/>
        </p:nvSpPr>
        <p:spPr>
          <a:xfrm>
            <a:off x="10831837" y="5026498"/>
            <a:ext cx="890016" cy="830997"/>
          </a:xfrm>
          <a:prstGeom prst="rect">
            <a:avLst/>
          </a:prstGeom>
          <a:noFill/>
        </p:spPr>
        <p:txBody>
          <a:bodyPr wrap="square" rtlCol="0">
            <a:spAutoFit/>
          </a:bodyPr>
          <a:lstStyle/>
          <a:p>
            <a:pPr algn="ctr"/>
            <a:r>
              <a:rPr lang="en-US" sz="2400"/>
              <a:t>Trang 108</a:t>
            </a:r>
          </a:p>
        </p:txBody>
      </p:sp>
    </p:spTree>
    <p:extLst>
      <p:ext uri="{BB962C8B-B14F-4D97-AF65-F5344CB8AC3E}">
        <p14:creationId xmlns:p14="http://schemas.microsoft.com/office/powerpoint/2010/main" val="3851733835"/>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200" fill="hold"/>
                                        <p:tgtEl>
                                          <p:spTgt spid="13"/>
                                        </p:tgtEl>
                                        <p:attrNameLst>
                                          <p:attrName>ppt_x</p:attrName>
                                        </p:attrNameLst>
                                      </p:cBhvr>
                                      <p:tavLst>
                                        <p:tav tm="0">
                                          <p:val>
                                            <p:strVal val="0-#ppt_w/2"/>
                                          </p:val>
                                        </p:tav>
                                        <p:tav tm="100000">
                                          <p:val>
                                            <p:strVal val="#ppt_x"/>
                                          </p:val>
                                        </p:tav>
                                      </p:tavLst>
                                    </p:anim>
                                    <p:anim calcmode="lin" valueType="num">
                                      <p:cBhvr additive="base">
                                        <p:cTn id="8" dur="2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200" fill="hold"/>
                                        <p:tgtEl>
                                          <p:spTgt spid="18"/>
                                        </p:tgtEl>
                                        <p:attrNameLst>
                                          <p:attrName>ppt_x</p:attrName>
                                        </p:attrNameLst>
                                      </p:cBhvr>
                                      <p:tavLst>
                                        <p:tav tm="0">
                                          <p:val>
                                            <p:strVal val="0-#ppt_w/2"/>
                                          </p:val>
                                        </p:tav>
                                        <p:tav tm="100000">
                                          <p:val>
                                            <p:strVal val="#ppt_x"/>
                                          </p:val>
                                        </p:tav>
                                      </p:tavLst>
                                    </p:anim>
                                    <p:anim calcmode="lin" valueType="num">
                                      <p:cBhvr additive="base">
                                        <p:cTn id="12" dur="200" fill="hold"/>
                                        <p:tgtEl>
                                          <p:spTgt spid="18"/>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200" fill="hold"/>
                                        <p:tgtEl>
                                          <p:spTgt spid="23"/>
                                        </p:tgtEl>
                                        <p:attrNameLst>
                                          <p:attrName>ppt_x</p:attrName>
                                        </p:attrNameLst>
                                      </p:cBhvr>
                                      <p:tavLst>
                                        <p:tav tm="0">
                                          <p:val>
                                            <p:strVal val="0-#ppt_w/2"/>
                                          </p:val>
                                        </p:tav>
                                        <p:tav tm="100000">
                                          <p:val>
                                            <p:strVal val="#ppt_x"/>
                                          </p:val>
                                        </p:tav>
                                      </p:tavLst>
                                    </p:anim>
                                    <p:anim calcmode="lin" valueType="num">
                                      <p:cBhvr additive="base">
                                        <p:cTn id="16" dur="200" fill="hold"/>
                                        <p:tgtEl>
                                          <p:spTgt spid="23"/>
                                        </p:tgtEl>
                                        <p:attrNameLst>
                                          <p:attrName>ppt_y</p:attrName>
                                        </p:attrNameLst>
                                      </p:cBhvr>
                                      <p:tavLst>
                                        <p:tav tm="0">
                                          <p:val>
                                            <p:strVal val="1+#ppt_h/2"/>
                                          </p:val>
                                        </p:tav>
                                        <p:tav tm="100000">
                                          <p:val>
                                            <p:strVal val="#ppt_y"/>
                                          </p:val>
                                        </p:tav>
                                      </p:tavLst>
                                    </p:anim>
                                  </p:childTnLst>
                                </p:cTn>
                              </p:par>
                              <p:par>
                                <p:cTn id="17" presetID="8" presetClass="emph" presetSubtype="0" fill="hold" nodeType="withEffect">
                                  <p:stCondLst>
                                    <p:cond delay="0"/>
                                  </p:stCondLst>
                                  <p:childTnLst>
                                    <p:animRot by="21600000">
                                      <p:cBhvr>
                                        <p:cTn id="18" dur="2000" fill="hold"/>
                                        <p:tgtEl>
                                          <p:spTgt spid="44"/>
                                        </p:tgtEl>
                                        <p:attrNameLst>
                                          <p:attrName>r</p:attrName>
                                        </p:attrNameLst>
                                      </p:cBhvr>
                                    </p:animRot>
                                  </p:childTnLst>
                                </p:cTn>
                              </p:par>
                              <p:par>
                                <p:cTn id="19" presetID="8" presetClass="emph" presetSubtype="0" fill="hold" nodeType="withEffect">
                                  <p:stCondLst>
                                    <p:cond delay="0"/>
                                  </p:stCondLst>
                                  <p:childTnLst>
                                    <p:animRot by="21600000">
                                      <p:cBhvr>
                                        <p:cTn id="20" dur="2000" fill="hold"/>
                                        <p:tgtEl>
                                          <p:spTgt spid="43"/>
                                        </p:tgtEl>
                                        <p:attrNameLst>
                                          <p:attrName>r</p:attrName>
                                        </p:attrNameLst>
                                      </p:cBhvr>
                                    </p:animRot>
                                  </p:childTnLst>
                                </p:cTn>
                              </p:par>
                              <p:par>
                                <p:cTn id="21" presetID="8" presetClass="emph" presetSubtype="0" fill="hold" nodeType="withEffect">
                                  <p:stCondLst>
                                    <p:cond delay="0"/>
                                  </p:stCondLst>
                                  <p:childTnLst>
                                    <p:animRot by="21600000">
                                      <p:cBhvr>
                                        <p:cTn id="22" dur="2000" fill="hold"/>
                                        <p:tgtEl>
                                          <p:spTgt spid="46"/>
                                        </p:tgtEl>
                                        <p:attrNameLst>
                                          <p:attrName>r</p:attrName>
                                        </p:attrNameLst>
                                      </p:cBhvr>
                                    </p:animRot>
                                  </p:childTnLst>
                                </p:cTn>
                              </p:par>
                              <p:par>
                                <p:cTn id="23" presetID="8" presetClass="emph" presetSubtype="0" fill="hold" nodeType="withEffect">
                                  <p:stCondLst>
                                    <p:cond delay="0"/>
                                  </p:stCondLst>
                                  <p:childTnLst>
                                    <p:animRot by="21600000">
                                      <p:cBhvr>
                                        <p:cTn id="24" dur="2000" fill="hold"/>
                                        <p:tgtEl>
                                          <p:spTgt spid="45"/>
                                        </p:tgtEl>
                                        <p:attrNameLst>
                                          <p:attrName>r</p:attrName>
                                        </p:attrNameLst>
                                      </p:cBhvr>
                                    </p:animRot>
                                  </p:childTnLst>
                                </p:cTn>
                              </p:par>
                              <p:par>
                                <p:cTn id="25" presetID="8" presetClass="emph" presetSubtype="0" fill="hold" nodeType="withEffect">
                                  <p:stCondLst>
                                    <p:cond delay="0"/>
                                  </p:stCondLst>
                                  <p:childTnLst>
                                    <p:animRot by="21600000">
                                      <p:cBhvr>
                                        <p:cTn id="26" dur="2000" fill="hold"/>
                                        <p:tgtEl>
                                          <p:spTgt spid="48"/>
                                        </p:tgtEl>
                                        <p:attrNameLst>
                                          <p:attrName>r</p:attrName>
                                        </p:attrNameLst>
                                      </p:cBhvr>
                                    </p:animRot>
                                  </p:childTnLst>
                                </p:cTn>
                              </p:par>
                              <p:par>
                                <p:cTn id="27" presetID="8" presetClass="emph" presetSubtype="0" fill="hold" nodeType="withEffect">
                                  <p:stCondLst>
                                    <p:cond delay="0"/>
                                  </p:stCondLst>
                                  <p:childTnLst>
                                    <p:animRot by="21600000">
                                      <p:cBhvr>
                                        <p:cTn id="28" dur="2000" fill="hold"/>
                                        <p:tgtEl>
                                          <p:spTgt spid="47"/>
                                        </p:tgtEl>
                                        <p:attrNameLst>
                                          <p:attrName>r</p:attrName>
                                        </p:attrNameLst>
                                      </p:cBhvr>
                                    </p:animRot>
                                  </p:childTnLst>
                                </p:cTn>
                              </p:par>
                              <p:par>
                                <p:cTn id="29" presetID="2" presetClass="entr" presetSubtype="1" fill="hold" nodeType="withEffect">
                                  <p:stCondLst>
                                    <p:cond delay="0"/>
                                  </p:stCondLst>
                                  <p:childTnLst>
                                    <p:set>
                                      <p:cBhvr>
                                        <p:cTn id="30" dur="1" fill="hold">
                                          <p:stCondLst>
                                            <p:cond delay="0"/>
                                          </p:stCondLst>
                                        </p:cTn>
                                        <p:tgtEl>
                                          <p:spTgt spid="49"/>
                                        </p:tgtEl>
                                        <p:attrNameLst>
                                          <p:attrName>style.visibility</p:attrName>
                                        </p:attrNameLst>
                                      </p:cBhvr>
                                      <p:to>
                                        <p:strVal val="visible"/>
                                      </p:to>
                                    </p:set>
                                    <p:anim calcmode="lin" valueType="num">
                                      <p:cBhvr additive="base">
                                        <p:cTn id="31" dur="500" fill="hold"/>
                                        <p:tgtEl>
                                          <p:spTgt spid="49"/>
                                        </p:tgtEl>
                                        <p:attrNameLst>
                                          <p:attrName>ppt_x</p:attrName>
                                        </p:attrNameLst>
                                      </p:cBhvr>
                                      <p:tavLst>
                                        <p:tav tm="0">
                                          <p:val>
                                            <p:strVal val="#ppt_x"/>
                                          </p:val>
                                        </p:tav>
                                        <p:tav tm="100000">
                                          <p:val>
                                            <p:strVal val="#ppt_x"/>
                                          </p:val>
                                        </p:tav>
                                      </p:tavLst>
                                    </p:anim>
                                    <p:anim calcmode="lin" valueType="num">
                                      <p:cBhvr additive="base">
                                        <p:cTn id="32" dur="500" fill="hold"/>
                                        <p:tgtEl>
                                          <p:spTgt spid="49"/>
                                        </p:tgtEl>
                                        <p:attrNameLst>
                                          <p:attrName>ppt_y</p:attrName>
                                        </p:attrNameLst>
                                      </p:cBhvr>
                                      <p:tavLst>
                                        <p:tav tm="0">
                                          <p:val>
                                            <p:strVal val="0-#ppt_h/2"/>
                                          </p:val>
                                        </p:tav>
                                        <p:tav tm="100000">
                                          <p:val>
                                            <p:strVal val="#ppt_y"/>
                                          </p:val>
                                        </p:tav>
                                      </p:tavLst>
                                    </p:anim>
                                  </p:childTnLst>
                                </p:cTn>
                              </p:par>
                              <p:par>
                                <p:cTn id="33" presetID="53" presetClass="entr" presetSubtype="16"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500" fill="hold"/>
                                        <p:tgtEl>
                                          <p:spTgt spid="5"/>
                                        </p:tgtEl>
                                        <p:attrNameLst>
                                          <p:attrName>ppt_w</p:attrName>
                                        </p:attrNameLst>
                                      </p:cBhvr>
                                      <p:tavLst>
                                        <p:tav tm="0">
                                          <p:val>
                                            <p:fltVal val="0"/>
                                          </p:val>
                                        </p:tav>
                                        <p:tav tm="100000">
                                          <p:val>
                                            <p:strVal val="#ppt_w"/>
                                          </p:val>
                                        </p:tav>
                                      </p:tavLst>
                                    </p:anim>
                                    <p:anim calcmode="lin" valueType="num">
                                      <p:cBhvr>
                                        <p:cTn id="36" dur="500" fill="hold"/>
                                        <p:tgtEl>
                                          <p:spTgt spid="5"/>
                                        </p:tgtEl>
                                        <p:attrNameLst>
                                          <p:attrName>ppt_h</p:attrName>
                                        </p:attrNameLst>
                                      </p:cBhvr>
                                      <p:tavLst>
                                        <p:tav tm="0">
                                          <p:val>
                                            <p:fltVal val="0"/>
                                          </p:val>
                                        </p:tav>
                                        <p:tav tm="100000">
                                          <p:val>
                                            <p:strVal val="#ppt_h"/>
                                          </p:val>
                                        </p:tav>
                                      </p:tavLst>
                                    </p:anim>
                                    <p:animEffect transition="in" filter="fade">
                                      <p:cBhvr>
                                        <p:cTn id="37" dur="500"/>
                                        <p:tgtEl>
                                          <p:spTgt spid="5"/>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2"/>
                                        </p:tgtEl>
                                        <p:attrNameLst>
                                          <p:attrName>style.visibility</p:attrName>
                                        </p:attrNameLst>
                                      </p:cBhvr>
                                      <p:to>
                                        <p:strVal val="visible"/>
                                      </p:to>
                                    </p:set>
                                    <p:anim calcmode="lin" valueType="num">
                                      <p:cBhvr>
                                        <p:cTn id="40" dur="500" fill="hold"/>
                                        <p:tgtEl>
                                          <p:spTgt spid="2"/>
                                        </p:tgtEl>
                                        <p:attrNameLst>
                                          <p:attrName>ppt_w</p:attrName>
                                        </p:attrNameLst>
                                      </p:cBhvr>
                                      <p:tavLst>
                                        <p:tav tm="0">
                                          <p:val>
                                            <p:fltVal val="0"/>
                                          </p:val>
                                        </p:tav>
                                        <p:tav tm="100000">
                                          <p:val>
                                            <p:strVal val="#ppt_w"/>
                                          </p:val>
                                        </p:tav>
                                      </p:tavLst>
                                    </p:anim>
                                    <p:anim calcmode="lin" valueType="num">
                                      <p:cBhvr>
                                        <p:cTn id="41" dur="500" fill="hold"/>
                                        <p:tgtEl>
                                          <p:spTgt spid="2"/>
                                        </p:tgtEl>
                                        <p:attrNameLst>
                                          <p:attrName>ppt_h</p:attrName>
                                        </p:attrNameLst>
                                      </p:cBhvr>
                                      <p:tavLst>
                                        <p:tav tm="0">
                                          <p:val>
                                            <p:fltVal val="0"/>
                                          </p:val>
                                        </p:tav>
                                        <p:tav tm="100000">
                                          <p:val>
                                            <p:strVal val="#ppt_h"/>
                                          </p:val>
                                        </p:tav>
                                      </p:tavLst>
                                    </p:anim>
                                    <p:animEffect transition="in" filter="fade">
                                      <p:cBhvr>
                                        <p:cTn id="42" dur="5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additive="base">
                                        <p:cTn id="47" dur="500" fill="hold"/>
                                        <p:tgtEl>
                                          <p:spTgt spid="8"/>
                                        </p:tgtEl>
                                        <p:attrNameLst>
                                          <p:attrName>ppt_x</p:attrName>
                                        </p:attrNameLst>
                                      </p:cBhvr>
                                      <p:tavLst>
                                        <p:tav tm="0">
                                          <p:val>
                                            <p:strVal val="#ppt_x"/>
                                          </p:val>
                                        </p:tav>
                                        <p:tav tm="100000">
                                          <p:val>
                                            <p:strVal val="#ppt_x"/>
                                          </p:val>
                                        </p:tav>
                                      </p:tavLst>
                                    </p:anim>
                                    <p:anim calcmode="lin" valueType="num">
                                      <p:cBhvr additive="base">
                                        <p:cTn id="4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471586" y="5899552"/>
            <a:ext cx="2644214" cy="889642"/>
          </a:xfrm>
          <a:prstGeom prst="rect">
            <a:avLst/>
          </a:prstGeom>
        </p:spPr>
      </p:pic>
      <p:pic>
        <p:nvPicPr>
          <p:cNvPr id="5" name="Picture 4">
            <a:hlinkClick r:id="rId5" action="ppaction://hlinksldjump"/>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backgroundMark x1="37937" y1="83556" x2="40559" y2="85277"/>
                        <a14:backgroundMark x1="62937" y1="82792" x2="60490" y2="84895"/>
                      </a14:backgroundRemoval>
                    </a14:imgEffect>
                  </a14:imgLayer>
                </a14:imgProps>
              </a:ext>
              <a:ext uri="{28A0092B-C50C-407E-A947-70E740481C1C}">
                <a14:useLocalDpi xmlns:a14="http://schemas.microsoft.com/office/drawing/2010/main" val="0"/>
              </a:ext>
            </a:extLst>
          </a:blip>
          <a:stretch>
            <a:fillRect/>
          </a:stretch>
        </p:blipFill>
        <p:spPr>
          <a:xfrm>
            <a:off x="9706986" y="4832308"/>
            <a:ext cx="1934194" cy="1769043"/>
          </a:xfrm>
          <a:prstGeom prst="rect">
            <a:avLst/>
          </a:prstGeom>
        </p:spPr>
      </p:pic>
      <p:pic>
        <p:nvPicPr>
          <p:cNvPr id="7" name="Picture 2" descr="Đồ họa mạng di động Clip art Đồ họa vector Hoa loa kèn nước Nội dung miễn  phí - mùa hè sơn clipart png lá sen png tải về - Miễn phí"/>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6200" l="2778" r="94667"/>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173707" y="-142683"/>
            <a:ext cx="8584442" cy="500962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591200" y="279052"/>
            <a:ext cx="4899542" cy="1323439"/>
          </a:xfrm>
          <a:prstGeom prst="rect">
            <a:avLst/>
          </a:prstGeom>
          <a:noFill/>
        </p:spPr>
        <p:txBody>
          <a:bodyPr wrap="square" rtlCol="0">
            <a:spAutoFit/>
            <a:scene3d>
              <a:camera prst="orthographicFront"/>
              <a:lightRig rig="threePt" dir="t"/>
            </a:scene3d>
            <a:sp3d extrusionH="57150">
              <a:bevelT h="25400" prst="softRound"/>
            </a:sp3d>
          </a:bodyPr>
          <a:lstStyle/>
          <a:p>
            <a:pPr algn="ctr"/>
            <a:r>
              <a:rPr lang="en-US" sz="4000" dirty="0" err="1">
                <a:latin typeface="UTM Loko" panose="02040603050506020204" pitchFamily="18" charset="0"/>
              </a:rPr>
              <a:t>Phân</a:t>
            </a:r>
            <a:r>
              <a:rPr lang="en-US" sz="4000" dirty="0">
                <a:latin typeface="UTM Loko" panose="02040603050506020204" pitchFamily="18" charset="0"/>
              </a:rPr>
              <a:t> </a:t>
            </a:r>
            <a:r>
              <a:rPr lang="en-US" sz="4000" dirty="0" err="1">
                <a:latin typeface="UTM Loko" panose="02040603050506020204" pitchFamily="18" charset="0"/>
              </a:rPr>
              <a:t>số</a:t>
            </a:r>
            <a:r>
              <a:rPr lang="en-US" sz="4000" dirty="0">
                <a:latin typeface="UTM Loko" panose="02040603050506020204" pitchFamily="18" charset="0"/>
              </a:rPr>
              <a:t> </a:t>
            </a:r>
            <a:r>
              <a:rPr lang="en-US" sz="4000" dirty="0" err="1">
                <a:latin typeface="UTM Loko" panose="02040603050506020204" pitchFamily="18" charset="0"/>
              </a:rPr>
              <a:t>sau</a:t>
            </a:r>
            <a:r>
              <a:rPr lang="en-US" sz="4000" dirty="0">
                <a:latin typeface="UTM Loko" panose="02040603050506020204" pitchFamily="18" charset="0"/>
              </a:rPr>
              <a:t> </a:t>
            </a:r>
            <a:r>
              <a:rPr lang="en-US" sz="4000" dirty="0" err="1">
                <a:latin typeface="UTM Loko" panose="02040603050506020204" pitchFamily="18" charset="0"/>
              </a:rPr>
              <a:t>có</a:t>
            </a:r>
            <a:r>
              <a:rPr lang="en-US" sz="4000" dirty="0">
                <a:latin typeface="UTM Loko" panose="02040603050506020204" pitchFamily="18" charset="0"/>
              </a:rPr>
              <a:t> </a:t>
            </a:r>
            <a:r>
              <a:rPr lang="en-US" sz="4000" dirty="0" err="1">
                <a:latin typeface="UTM Loko" panose="02040603050506020204" pitchFamily="18" charset="0"/>
              </a:rPr>
              <a:t>mẫu</a:t>
            </a:r>
            <a:r>
              <a:rPr lang="en-US" sz="4000" dirty="0">
                <a:latin typeface="UTM Loko" panose="02040603050506020204" pitchFamily="18" charset="0"/>
              </a:rPr>
              <a:t> </a:t>
            </a:r>
            <a:r>
              <a:rPr lang="en-US" sz="4000" dirty="0" err="1">
                <a:latin typeface="UTM Loko" panose="02040603050506020204" pitchFamily="18" charset="0"/>
              </a:rPr>
              <a:t>số</a:t>
            </a:r>
            <a:r>
              <a:rPr lang="en-US" sz="4000" dirty="0">
                <a:latin typeface="UTM Loko" panose="02040603050506020204" pitchFamily="18" charset="0"/>
              </a:rPr>
              <a:t> </a:t>
            </a:r>
            <a:r>
              <a:rPr lang="en-US" sz="4000" dirty="0" err="1">
                <a:latin typeface="UTM Loko" panose="02040603050506020204" pitchFamily="18" charset="0"/>
              </a:rPr>
              <a:t>là</a:t>
            </a:r>
            <a:r>
              <a:rPr lang="en-US" sz="4000" dirty="0">
                <a:latin typeface="UTM Loko" panose="02040603050506020204" pitchFamily="18" charset="0"/>
              </a:rPr>
              <a:t> :</a:t>
            </a:r>
          </a:p>
        </p:txBody>
      </p:sp>
      <p:sp>
        <p:nvSpPr>
          <p:cNvPr id="10" name="TextBox 9"/>
          <p:cNvSpPr txBox="1"/>
          <p:nvPr/>
        </p:nvSpPr>
        <p:spPr>
          <a:xfrm>
            <a:off x="3135574" y="1440993"/>
            <a:ext cx="1924330" cy="1446550"/>
          </a:xfrm>
          <a:prstGeom prst="rect">
            <a:avLst/>
          </a:prstGeom>
          <a:noFill/>
        </p:spPr>
        <p:txBody>
          <a:bodyPr wrap="square" rtlCol="0">
            <a:spAutoFit/>
          </a:bodyPr>
          <a:lstStyle/>
          <a:p>
            <a:r>
              <a:rPr lang="en-US" sz="8800" dirty="0">
                <a:solidFill>
                  <a:schemeClr val="bg1"/>
                </a:solidFill>
                <a:latin typeface="UTM Loko" panose="02040603050506020204" pitchFamily="18" charset="0"/>
              </a:rPr>
              <a:t>12</a:t>
            </a:r>
          </a:p>
        </p:txBody>
      </p:sp>
      <p:sp>
        <p:nvSpPr>
          <p:cNvPr id="11" name="TextBox 10"/>
          <p:cNvSpPr txBox="1"/>
          <p:nvPr/>
        </p:nvSpPr>
        <p:spPr>
          <a:xfrm>
            <a:off x="3135574" y="2549337"/>
            <a:ext cx="1733262" cy="1446550"/>
          </a:xfrm>
          <a:prstGeom prst="rect">
            <a:avLst/>
          </a:prstGeom>
          <a:noFill/>
        </p:spPr>
        <p:txBody>
          <a:bodyPr wrap="square" rtlCol="0">
            <a:spAutoFit/>
          </a:bodyPr>
          <a:lstStyle/>
          <a:p>
            <a:r>
              <a:rPr lang="en-US" sz="8800">
                <a:solidFill>
                  <a:schemeClr val="bg1"/>
                </a:solidFill>
                <a:latin typeface="UTM Loko" panose="02040603050506020204" pitchFamily="18" charset="0"/>
              </a:rPr>
              <a:t>35</a:t>
            </a:r>
          </a:p>
        </p:txBody>
      </p:sp>
      <p:cxnSp>
        <p:nvCxnSpPr>
          <p:cNvPr id="12" name="Straight Connector 11"/>
          <p:cNvCxnSpPr/>
          <p:nvPr/>
        </p:nvCxnSpPr>
        <p:spPr>
          <a:xfrm>
            <a:off x="3217742" y="2617938"/>
            <a:ext cx="1645920" cy="0"/>
          </a:xfrm>
          <a:prstGeom prst="line">
            <a:avLst/>
          </a:prstGeom>
          <a:ln w="57150">
            <a:solidFill>
              <a:schemeClr val="bg1"/>
            </a:solidFill>
          </a:ln>
        </p:spPr>
        <p:style>
          <a:lnRef idx="2">
            <a:schemeClr val="accent3"/>
          </a:lnRef>
          <a:fillRef idx="0">
            <a:schemeClr val="accent3"/>
          </a:fillRef>
          <a:effectRef idx="1">
            <a:schemeClr val="accent3"/>
          </a:effectRef>
          <a:fontRef idx="minor">
            <a:schemeClr val="tx1"/>
          </a:fontRef>
        </p:style>
      </p:cxnSp>
      <p:sp>
        <p:nvSpPr>
          <p:cNvPr id="13" name="Oval Callout 12"/>
          <p:cNvSpPr/>
          <p:nvPr/>
        </p:nvSpPr>
        <p:spPr>
          <a:xfrm>
            <a:off x="7410735" y="1951630"/>
            <a:ext cx="3830724" cy="2495861"/>
          </a:xfrm>
          <a:prstGeom prst="wedgeEllipseCallout">
            <a:avLst>
              <a:gd name="adj1" fmla="val 29022"/>
              <a:gd name="adj2" fmla="val 72860"/>
            </a:avLst>
          </a:prstGeom>
          <a:solidFill>
            <a:srgbClr val="01A0B1">
              <a:alpha val="7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7356155" y="2617938"/>
            <a:ext cx="4012442" cy="1569660"/>
          </a:xfrm>
          <a:prstGeom prst="rect">
            <a:avLst/>
          </a:prstGeom>
          <a:noFill/>
        </p:spPr>
        <p:txBody>
          <a:bodyPr wrap="square" rtlCol="0">
            <a:spAutoFit/>
          </a:bodyPr>
          <a:lstStyle/>
          <a:p>
            <a:pPr algn="ctr"/>
            <a:r>
              <a:rPr lang="en-US" sz="9600">
                <a:solidFill>
                  <a:schemeClr val="bg1"/>
                </a:solidFill>
                <a:latin typeface="UTM Loko" panose="02040603050506020204" pitchFamily="18" charset="0"/>
              </a:rPr>
              <a:t>35</a:t>
            </a:r>
          </a:p>
        </p:txBody>
      </p:sp>
    </p:spTree>
    <p:extLst>
      <p:ext uri="{BB962C8B-B14F-4D97-AF65-F5344CB8AC3E}">
        <p14:creationId xmlns:p14="http://schemas.microsoft.com/office/powerpoint/2010/main" val="1626197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16" presetClass="entr" presetSubtype="21"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par>
                                <p:cTn id="18" presetID="22" presetClass="entr" presetSubtype="4"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500"/>
                                        <p:tgtEl>
                                          <p:spTgt spid="12"/>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right)">
                                      <p:cBhvr>
                                        <p:cTn id="31" dur="500"/>
                                        <p:tgtEl>
                                          <p:spTgt spid="13"/>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right)">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821" y="-322096"/>
            <a:ext cx="12192000" cy="6891338"/>
          </a:xfrm>
          <a:prstGeom prst="rect">
            <a:avLst/>
          </a:prstGeom>
        </p:spPr>
      </p:pic>
      <p:pic>
        <p:nvPicPr>
          <p:cNvPr id="7" name="图片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97" y="-129473"/>
            <a:ext cx="12192000" cy="6858000"/>
          </a:xfrm>
          <a:prstGeom prst="rect">
            <a:avLst/>
          </a:prstGeom>
        </p:spPr>
      </p:pic>
      <p:sp>
        <p:nvSpPr>
          <p:cNvPr id="5" name="Freeform: Shape 18">
            <a:extLst>
              <a:ext uri="{FF2B5EF4-FFF2-40B4-BE49-F238E27FC236}">
                <a16:creationId xmlns:a16="http://schemas.microsoft.com/office/drawing/2014/main" id="{E002F112-1A81-435D-A32C-C275B1E49A6E}"/>
              </a:ext>
            </a:extLst>
          </p:cNvPr>
          <p:cNvSpPr>
            <a:spLocks/>
          </p:cNvSpPr>
          <p:nvPr/>
        </p:nvSpPr>
        <p:spPr bwMode="auto">
          <a:xfrm>
            <a:off x="10391931" y="2256224"/>
            <a:ext cx="874323" cy="576035"/>
          </a:xfrm>
          <a:custGeom>
            <a:avLst/>
            <a:gdLst>
              <a:gd name="T0" fmla="*/ 401638 w 21130"/>
              <a:gd name="T1" fmla="*/ 263932 h 21219"/>
              <a:gd name="T2" fmla="*/ 401638 w 21130"/>
              <a:gd name="T3" fmla="*/ 263932 h 21219"/>
              <a:gd name="T4" fmla="*/ 401638 w 21130"/>
              <a:gd name="T5" fmla="*/ 263932 h 21219"/>
              <a:gd name="T6" fmla="*/ 401638 w 21130"/>
              <a:gd name="T7" fmla="*/ 263932 h 212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30" h="21219">
                <a:moveTo>
                  <a:pt x="703" y="20557"/>
                </a:moveTo>
                <a:cubicBezTo>
                  <a:pt x="-104" y="19543"/>
                  <a:pt x="-243" y="17647"/>
                  <a:pt x="425" y="16369"/>
                </a:cubicBezTo>
                <a:lnTo>
                  <a:pt x="5769" y="5878"/>
                </a:lnTo>
                <a:cubicBezTo>
                  <a:pt x="6353" y="4732"/>
                  <a:pt x="7383" y="4424"/>
                  <a:pt x="8191" y="5173"/>
                </a:cubicBezTo>
                <a:lnTo>
                  <a:pt x="13284" y="9889"/>
                </a:lnTo>
                <a:lnTo>
                  <a:pt x="17794" y="1073"/>
                </a:lnTo>
                <a:cubicBezTo>
                  <a:pt x="18434" y="-161"/>
                  <a:pt x="19631" y="-381"/>
                  <a:pt x="20438" y="676"/>
                </a:cubicBezTo>
                <a:cubicBezTo>
                  <a:pt x="21245" y="1690"/>
                  <a:pt x="21357" y="3586"/>
                  <a:pt x="20716" y="4864"/>
                </a:cubicBezTo>
                <a:lnTo>
                  <a:pt x="15205" y="15620"/>
                </a:lnTo>
                <a:cubicBezTo>
                  <a:pt x="14621" y="16722"/>
                  <a:pt x="13590" y="17031"/>
                  <a:pt x="12783" y="16282"/>
                </a:cubicBezTo>
                <a:lnTo>
                  <a:pt x="7689" y="11608"/>
                </a:lnTo>
                <a:lnTo>
                  <a:pt x="3347" y="20116"/>
                </a:lnTo>
                <a:cubicBezTo>
                  <a:pt x="2958" y="20866"/>
                  <a:pt x="2429" y="21219"/>
                  <a:pt x="1872" y="21219"/>
                </a:cubicBezTo>
                <a:cubicBezTo>
                  <a:pt x="1454" y="21219"/>
                  <a:pt x="1037" y="20998"/>
                  <a:pt x="703" y="20557"/>
                </a:cubicBezTo>
                <a:close/>
              </a:path>
            </a:pathLst>
          </a:custGeom>
          <a:solidFill>
            <a:srgbClr val="FFFFF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1240B29-F687-4F45-9708-019B960494DF}">
              <a14:hiddenLine xmlns:a14="http://schemas.microsoft.com/office/drawing/2010/main" w="12700" cap="flat" cmpd="sng">
                <a:solidFill>
                  <a:srgbClr val="000000"/>
                </a:solidFill>
                <a:prstDash val="solid"/>
                <a:miter lim="0"/>
                <a:headEnd/>
                <a:tailEnd/>
              </a14:hiddenLine>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6" name="TextBox 5"/>
          <p:cNvSpPr txBox="1"/>
          <p:nvPr/>
        </p:nvSpPr>
        <p:spPr>
          <a:xfrm>
            <a:off x="1954197" y="2346260"/>
            <a:ext cx="8909248" cy="1569660"/>
          </a:xfrm>
          <a:prstGeom prst="rect">
            <a:avLst/>
          </a:prstGeom>
          <a:noFill/>
        </p:spPr>
        <p:txBody>
          <a:bodyPr wrap="square" rtlCol="0">
            <a:spAutoFit/>
          </a:bodyPr>
          <a:lstStyle/>
          <a:p>
            <a:r>
              <a:rPr lang="en-US" sz="9600" b="1" dirty="0">
                <a:ln>
                  <a:solidFill>
                    <a:schemeClr val="accent2">
                      <a:lumMod val="75000"/>
                    </a:schemeClr>
                  </a:solidFill>
                </a:ln>
                <a:solidFill>
                  <a:schemeClr val="accent4">
                    <a:lumMod val="60000"/>
                    <a:lumOff val="40000"/>
                  </a:schemeClr>
                </a:solidFill>
                <a:effectLst>
                  <a:reflection blurRad="6350" stA="55000" endA="300" endPos="45500" dir="5400000" sy="-100000" algn="bl" rotWithShape="0"/>
                </a:effectLst>
                <a:latin typeface="Arial" panose="020B0604020202020204" pitchFamily="34" charset="0"/>
                <a:cs typeface="Arial" panose="020B0604020202020204" pitchFamily="34" charset="0"/>
              </a:rPr>
              <a:t>2 – </a:t>
            </a:r>
            <a:r>
              <a:rPr lang="en-US" sz="9600" b="1" dirty="0" err="1">
                <a:ln>
                  <a:solidFill>
                    <a:schemeClr val="accent2">
                      <a:lumMod val="75000"/>
                    </a:schemeClr>
                  </a:solidFill>
                </a:ln>
                <a:solidFill>
                  <a:schemeClr val="accent4">
                    <a:lumMod val="60000"/>
                    <a:lumOff val="40000"/>
                  </a:schemeClr>
                </a:solidFill>
                <a:effectLst>
                  <a:reflection blurRad="6350" stA="55000" endA="300" endPos="45500" dir="5400000" sy="-100000" algn="bl" rotWithShape="0"/>
                </a:effectLst>
                <a:latin typeface="Arial" panose="020B0604020202020204" pitchFamily="34" charset="0"/>
                <a:cs typeface="Arial" panose="020B0604020202020204" pitchFamily="34" charset="0"/>
              </a:rPr>
              <a:t>Khám</a:t>
            </a:r>
            <a:r>
              <a:rPr lang="en-US" sz="9600" b="1" dirty="0">
                <a:ln>
                  <a:solidFill>
                    <a:schemeClr val="accent2">
                      <a:lumMod val="75000"/>
                    </a:schemeClr>
                  </a:solidFill>
                </a:ln>
                <a:solidFill>
                  <a:schemeClr val="accent4">
                    <a:lumMod val="60000"/>
                    <a:lumOff val="40000"/>
                  </a:schemeClr>
                </a:solidFill>
                <a:effectLst>
                  <a:reflection blurRad="6350" stA="55000" endA="300" endPos="45500" dir="5400000" sy="-100000" algn="bl" rotWithShape="0"/>
                </a:effectLst>
                <a:latin typeface="Arial" panose="020B0604020202020204" pitchFamily="34" charset="0"/>
                <a:cs typeface="Arial" panose="020B0604020202020204" pitchFamily="34" charset="0"/>
              </a:rPr>
              <a:t> </a:t>
            </a:r>
            <a:r>
              <a:rPr lang="en-US" sz="9600" b="1" dirty="0" err="1">
                <a:ln>
                  <a:solidFill>
                    <a:schemeClr val="accent2">
                      <a:lumMod val="75000"/>
                    </a:schemeClr>
                  </a:solidFill>
                </a:ln>
                <a:solidFill>
                  <a:schemeClr val="accent4">
                    <a:lumMod val="60000"/>
                    <a:lumOff val="40000"/>
                  </a:schemeClr>
                </a:solidFill>
                <a:effectLst>
                  <a:reflection blurRad="6350" stA="55000" endA="300" endPos="45500" dir="5400000" sy="-100000" algn="bl" rotWithShape="0"/>
                </a:effectLst>
                <a:latin typeface="Arial" panose="020B0604020202020204" pitchFamily="34" charset="0"/>
                <a:cs typeface="Arial" panose="020B0604020202020204" pitchFamily="34" charset="0"/>
              </a:rPr>
              <a:t>phá</a:t>
            </a:r>
            <a:endParaRPr lang="en-US" sz="9600" b="1" dirty="0">
              <a:ln>
                <a:solidFill>
                  <a:schemeClr val="accent2">
                    <a:lumMod val="75000"/>
                  </a:schemeClr>
                </a:solidFill>
              </a:ln>
              <a:solidFill>
                <a:schemeClr val="accent4">
                  <a:lumMod val="60000"/>
                  <a:lumOff val="40000"/>
                </a:schemeClr>
              </a:solidFill>
              <a:effectLst>
                <a:reflection blurRad="6350" stA="55000" endA="300" endPos="45500" dir="5400000" sy="-100000" algn="bl" rotWithShape="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1742694"/>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ed Rectangle 33"/>
          <p:cNvSpPr/>
          <p:nvPr/>
        </p:nvSpPr>
        <p:spPr>
          <a:xfrm>
            <a:off x="310627" y="110419"/>
            <a:ext cx="11707496" cy="6643285"/>
          </a:xfrm>
          <a:prstGeom prst="roundRect">
            <a:avLst/>
          </a:prstGeom>
          <a:solidFill>
            <a:schemeClr val="bg1">
              <a:lumMod val="95000"/>
              <a:alpha val="81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5" name="Group 1">
            <a:extLst>
              <a:ext uri="{FF2B5EF4-FFF2-40B4-BE49-F238E27FC236}">
                <a16:creationId xmlns:a16="http://schemas.microsoft.com/office/drawing/2014/main" id="{D0693CDF-96DC-444B-8922-A41C6F70423E}"/>
              </a:ext>
            </a:extLst>
          </p:cNvPr>
          <p:cNvGrpSpPr/>
          <p:nvPr/>
        </p:nvGrpSpPr>
        <p:grpSpPr>
          <a:xfrm>
            <a:off x="8876765" y="2296348"/>
            <a:ext cx="3315235" cy="4561652"/>
            <a:chOff x="6991729" y="2078801"/>
            <a:chExt cx="3315235" cy="4561652"/>
          </a:xfrm>
        </p:grpSpPr>
        <p:sp>
          <p:nvSpPr>
            <p:cNvPr id="6" name="Freeform: Shape 37">
              <a:extLst>
                <a:ext uri="{FF2B5EF4-FFF2-40B4-BE49-F238E27FC236}">
                  <a16:creationId xmlns:a16="http://schemas.microsoft.com/office/drawing/2014/main" id="{33163067-E188-4BC9-B8FC-D3B29EDEF8EE}"/>
                </a:ext>
              </a:extLst>
            </p:cNvPr>
            <p:cNvSpPr>
              <a:spLocks/>
            </p:cNvSpPr>
            <p:nvPr/>
          </p:nvSpPr>
          <p:spPr bwMode="auto">
            <a:xfrm>
              <a:off x="7948670" y="2078801"/>
              <a:ext cx="722302" cy="590386"/>
            </a:xfrm>
            <a:custGeom>
              <a:avLst/>
              <a:gdLst>
                <a:gd name="T0" fmla="*/ 442 w 501"/>
                <a:gd name="T1" fmla="*/ 374 h 409"/>
                <a:gd name="T2" fmla="*/ 168 w 501"/>
                <a:gd name="T3" fmla="*/ 264 h 409"/>
                <a:gd name="T4" fmla="*/ 0 w 501"/>
                <a:gd name="T5" fmla="*/ 7 h 409"/>
                <a:gd name="T6" fmla="*/ 451 w 501"/>
                <a:gd name="T7" fmla="*/ 171 h 409"/>
                <a:gd name="T8" fmla="*/ 463 w 501"/>
                <a:gd name="T9" fmla="*/ 357 h 409"/>
                <a:gd name="T10" fmla="*/ 442 w 501"/>
                <a:gd name="T11" fmla="*/ 374 h 409"/>
              </a:gdLst>
              <a:ahLst/>
              <a:cxnLst>
                <a:cxn ang="0">
                  <a:pos x="T0" y="T1"/>
                </a:cxn>
                <a:cxn ang="0">
                  <a:pos x="T2" y="T3"/>
                </a:cxn>
                <a:cxn ang="0">
                  <a:pos x="T4" y="T5"/>
                </a:cxn>
                <a:cxn ang="0">
                  <a:pos x="T6" y="T7"/>
                </a:cxn>
                <a:cxn ang="0">
                  <a:pos x="T8" y="T9"/>
                </a:cxn>
                <a:cxn ang="0">
                  <a:pos x="T10" y="T11"/>
                </a:cxn>
              </a:cxnLst>
              <a:rect l="0" t="0" r="r" b="b"/>
              <a:pathLst>
                <a:path w="501" h="409">
                  <a:moveTo>
                    <a:pt x="442" y="374"/>
                  </a:moveTo>
                  <a:cubicBezTo>
                    <a:pt x="324" y="409"/>
                    <a:pt x="212" y="382"/>
                    <a:pt x="168" y="264"/>
                  </a:cubicBezTo>
                  <a:cubicBezTo>
                    <a:pt x="122" y="144"/>
                    <a:pt x="81" y="59"/>
                    <a:pt x="0" y="7"/>
                  </a:cubicBezTo>
                  <a:cubicBezTo>
                    <a:pt x="181" y="0"/>
                    <a:pt x="347" y="28"/>
                    <a:pt x="451" y="171"/>
                  </a:cubicBezTo>
                  <a:cubicBezTo>
                    <a:pt x="501" y="243"/>
                    <a:pt x="495" y="305"/>
                    <a:pt x="463" y="357"/>
                  </a:cubicBezTo>
                  <a:lnTo>
                    <a:pt x="442" y="374"/>
                  </a:lnTo>
                  <a:close/>
                </a:path>
              </a:pathLst>
            </a:custGeom>
            <a:solidFill>
              <a:srgbClr val="177F7A"/>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7" name="Freeform: Shape 38">
              <a:extLst>
                <a:ext uri="{FF2B5EF4-FFF2-40B4-BE49-F238E27FC236}">
                  <a16:creationId xmlns:a16="http://schemas.microsoft.com/office/drawing/2014/main" id="{46F0A9A9-A457-47B6-BD96-840C227664B6}"/>
                </a:ext>
              </a:extLst>
            </p:cNvPr>
            <p:cNvSpPr>
              <a:spLocks/>
            </p:cNvSpPr>
            <p:nvPr/>
          </p:nvSpPr>
          <p:spPr bwMode="auto">
            <a:xfrm>
              <a:off x="8921831" y="2238833"/>
              <a:ext cx="615254" cy="471443"/>
            </a:xfrm>
            <a:custGeom>
              <a:avLst/>
              <a:gdLst>
                <a:gd name="T0" fmla="*/ 36 w 427"/>
                <a:gd name="T1" fmla="*/ 265 h 327"/>
                <a:gd name="T2" fmla="*/ 268 w 427"/>
                <a:gd name="T3" fmla="*/ 221 h 327"/>
                <a:gd name="T4" fmla="*/ 427 w 427"/>
                <a:gd name="T5" fmla="*/ 29 h 327"/>
                <a:gd name="T6" fmla="*/ 99 w 427"/>
                <a:gd name="T7" fmla="*/ 80 h 327"/>
                <a:gd name="T8" fmla="*/ 25 w 427"/>
                <a:gd name="T9" fmla="*/ 246 h 327"/>
                <a:gd name="T10" fmla="*/ 36 w 427"/>
                <a:gd name="T11" fmla="*/ 265 h 327"/>
              </a:gdLst>
              <a:ahLst/>
              <a:cxnLst>
                <a:cxn ang="0">
                  <a:pos x="T0" y="T1"/>
                </a:cxn>
                <a:cxn ang="0">
                  <a:pos x="T2" y="T3"/>
                </a:cxn>
                <a:cxn ang="0">
                  <a:pos x="T4" y="T5"/>
                </a:cxn>
                <a:cxn ang="0">
                  <a:pos x="T6" y="T7"/>
                </a:cxn>
                <a:cxn ang="0">
                  <a:pos x="T8" y="T9"/>
                </a:cxn>
                <a:cxn ang="0">
                  <a:pos x="T10" y="T11"/>
                </a:cxn>
              </a:cxnLst>
              <a:rect l="0" t="0" r="r" b="b"/>
              <a:pathLst>
                <a:path w="427" h="327">
                  <a:moveTo>
                    <a:pt x="36" y="265"/>
                  </a:moveTo>
                  <a:cubicBezTo>
                    <a:pt x="115" y="327"/>
                    <a:pt x="213" y="322"/>
                    <a:pt x="268" y="221"/>
                  </a:cubicBezTo>
                  <a:cubicBezTo>
                    <a:pt x="308" y="145"/>
                    <a:pt x="348" y="77"/>
                    <a:pt x="427" y="29"/>
                  </a:cubicBezTo>
                  <a:cubicBezTo>
                    <a:pt x="305" y="0"/>
                    <a:pt x="194" y="8"/>
                    <a:pt x="99" y="80"/>
                  </a:cubicBezTo>
                  <a:cubicBezTo>
                    <a:pt x="99" y="80"/>
                    <a:pt x="0" y="141"/>
                    <a:pt x="25" y="246"/>
                  </a:cubicBezTo>
                  <a:lnTo>
                    <a:pt x="36" y="265"/>
                  </a:lnTo>
                  <a:close/>
                </a:path>
              </a:pathLst>
            </a:custGeom>
            <a:solidFill>
              <a:srgbClr val="177F7A"/>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8" name="Freeform: Shape 39">
              <a:extLst>
                <a:ext uri="{FF2B5EF4-FFF2-40B4-BE49-F238E27FC236}">
                  <a16:creationId xmlns:a16="http://schemas.microsoft.com/office/drawing/2014/main" id="{CBCFA0AD-4D2F-49D2-929E-B152F49ECBBD}"/>
                </a:ext>
              </a:extLst>
            </p:cNvPr>
            <p:cNvSpPr>
              <a:spLocks/>
            </p:cNvSpPr>
            <p:nvPr/>
          </p:nvSpPr>
          <p:spPr bwMode="auto">
            <a:xfrm>
              <a:off x="7566977" y="2514562"/>
              <a:ext cx="2186369" cy="3075189"/>
            </a:xfrm>
            <a:custGeom>
              <a:avLst/>
              <a:gdLst>
                <a:gd name="T0" fmla="*/ 243 w 1517"/>
                <a:gd name="T1" fmla="*/ 1096 h 2133"/>
                <a:gd name="T2" fmla="*/ 54 w 1517"/>
                <a:gd name="T3" fmla="*/ 868 h 2133"/>
                <a:gd name="T4" fmla="*/ 345 w 1517"/>
                <a:gd name="T5" fmla="*/ 1058 h 2133"/>
                <a:gd name="T6" fmla="*/ 521 w 1517"/>
                <a:gd name="T7" fmla="*/ 1132 h 2133"/>
                <a:gd name="T8" fmla="*/ 487 w 1517"/>
                <a:gd name="T9" fmla="*/ 1052 h 2133"/>
                <a:gd name="T10" fmla="*/ 442 w 1517"/>
                <a:gd name="T11" fmla="*/ 915 h 2133"/>
                <a:gd name="T12" fmla="*/ 0 w 1517"/>
                <a:gd name="T13" fmla="*/ 527 h 2133"/>
                <a:gd name="T14" fmla="*/ 422 w 1517"/>
                <a:gd name="T15" fmla="*/ 767 h 2133"/>
                <a:gd name="T16" fmla="*/ 439 w 1517"/>
                <a:gd name="T17" fmla="*/ 583 h 2133"/>
                <a:gd name="T18" fmla="*/ 274 w 1517"/>
                <a:gd name="T19" fmla="*/ 268 h 2133"/>
                <a:gd name="T20" fmla="*/ 465 w 1517"/>
                <a:gd name="T21" fmla="*/ 494 h 2133"/>
                <a:gd name="T22" fmla="*/ 562 w 1517"/>
                <a:gd name="T23" fmla="*/ 312 h 2133"/>
                <a:gd name="T24" fmla="*/ 533 w 1517"/>
                <a:gd name="T25" fmla="*/ 944 h 2133"/>
                <a:gd name="T26" fmla="*/ 748 w 1517"/>
                <a:gd name="T27" fmla="*/ 513 h 2133"/>
                <a:gd name="T28" fmla="*/ 647 w 1517"/>
                <a:gd name="T29" fmla="*/ 1177 h 2133"/>
                <a:gd name="T30" fmla="*/ 723 w 1517"/>
                <a:gd name="T31" fmla="*/ 1368 h 2133"/>
                <a:gd name="T32" fmla="*/ 894 w 1517"/>
                <a:gd name="T33" fmla="*/ 949 h 2133"/>
                <a:gd name="T34" fmla="*/ 672 w 1517"/>
                <a:gd name="T35" fmla="*/ 0 h 2133"/>
                <a:gd name="T36" fmla="*/ 859 w 1517"/>
                <a:gd name="T37" fmla="*/ 284 h 2133"/>
                <a:gd name="T38" fmla="*/ 1014 w 1517"/>
                <a:gd name="T39" fmla="*/ 21 h 2133"/>
                <a:gd name="T40" fmla="*/ 908 w 1517"/>
                <a:gd name="T41" fmla="*/ 399 h 2133"/>
                <a:gd name="T42" fmla="*/ 986 w 1517"/>
                <a:gd name="T43" fmla="*/ 893 h 2133"/>
                <a:gd name="T44" fmla="*/ 947 w 1517"/>
                <a:gd name="T45" fmla="*/ 1139 h 2133"/>
                <a:gd name="T46" fmla="*/ 1123 w 1517"/>
                <a:gd name="T47" fmla="*/ 297 h 2133"/>
                <a:gd name="T48" fmla="*/ 1147 w 1517"/>
                <a:gd name="T49" fmla="*/ 676 h 2133"/>
                <a:gd name="T50" fmla="*/ 1517 w 1517"/>
                <a:gd name="T51" fmla="*/ 551 h 2133"/>
                <a:gd name="T52" fmla="*/ 1141 w 1517"/>
                <a:gd name="T53" fmla="*/ 760 h 2133"/>
                <a:gd name="T54" fmla="*/ 1053 w 1517"/>
                <a:gd name="T55" fmla="*/ 1131 h 2133"/>
                <a:gd name="T56" fmla="*/ 1236 w 1517"/>
                <a:gd name="T57" fmla="*/ 1105 h 2133"/>
                <a:gd name="T58" fmla="*/ 1448 w 1517"/>
                <a:gd name="T59" fmla="*/ 831 h 2133"/>
                <a:gd name="T60" fmla="*/ 1299 w 1517"/>
                <a:gd name="T61" fmla="*/ 1117 h 2133"/>
                <a:gd name="T62" fmla="*/ 1500 w 1517"/>
                <a:gd name="T63" fmla="*/ 1218 h 2133"/>
                <a:gd name="T64" fmla="*/ 996 w 1517"/>
                <a:gd name="T65" fmla="*/ 1251 h 2133"/>
                <a:gd name="T66" fmla="*/ 929 w 1517"/>
                <a:gd name="T67" fmla="*/ 1357 h 2133"/>
                <a:gd name="T68" fmla="*/ 655 w 1517"/>
                <a:gd name="T69" fmla="*/ 2132 h 2133"/>
                <a:gd name="T70" fmla="*/ 389 w 1517"/>
                <a:gd name="T71" fmla="*/ 2133 h 2133"/>
                <a:gd name="T72" fmla="*/ 566 w 1517"/>
                <a:gd name="T73" fmla="*/ 1551 h 2133"/>
                <a:gd name="T74" fmla="*/ 587 w 1517"/>
                <a:gd name="T75" fmla="*/ 1364 h 2133"/>
                <a:gd name="T76" fmla="*/ 326 w 1517"/>
                <a:gd name="T77" fmla="*/ 1121 h 2133"/>
                <a:gd name="T78" fmla="*/ 323 w 1517"/>
                <a:gd name="T79" fmla="*/ 1121 h 2133"/>
                <a:gd name="T80" fmla="*/ 32 w 1517"/>
                <a:gd name="T81" fmla="*/ 1300 h 2133"/>
                <a:gd name="T82" fmla="*/ 243 w 1517"/>
                <a:gd name="T83" fmla="*/ 1096 h 2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17" h="2133">
                  <a:moveTo>
                    <a:pt x="243" y="1096"/>
                  </a:moveTo>
                  <a:cubicBezTo>
                    <a:pt x="146" y="1058"/>
                    <a:pt x="62" y="979"/>
                    <a:pt x="54" y="868"/>
                  </a:cubicBezTo>
                  <a:cubicBezTo>
                    <a:pt x="86" y="1046"/>
                    <a:pt x="244" y="1042"/>
                    <a:pt x="345" y="1058"/>
                  </a:cubicBezTo>
                  <a:cubicBezTo>
                    <a:pt x="427" y="1070"/>
                    <a:pt x="475" y="1090"/>
                    <a:pt x="521" y="1132"/>
                  </a:cubicBezTo>
                  <a:cubicBezTo>
                    <a:pt x="511" y="1107"/>
                    <a:pt x="500" y="1081"/>
                    <a:pt x="487" y="1052"/>
                  </a:cubicBezTo>
                  <a:cubicBezTo>
                    <a:pt x="468" y="1008"/>
                    <a:pt x="453" y="962"/>
                    <a:pt x="442" y="915"/>
                  </a:cubicBezTo>
                  <a:cubicBezTo>
                    <a:pt x="369" y="736"/>
                    <a:pt x="235" y="531"/>
                    <a:pt x="0" y="527"/>
                  </a:cubicBezTo>
                  <a:cubicBezTo>
                    <a:pt x="140" y="517"/>
                    <a:pt x="304" y="621"/>
                    <a:pt x="422" y="767"/>
                  </a:cubicBezTo>
                  <a:cubicBezTo>
                    <a:pt x="420" y="706"/>
                    <a:pt x="426" y="644"/>
                    <a:pt x="439" y="583"/>
                  </a:cubicBezTo>
                  <a:cubicBezTo>
                    <a:pt x="443" y="468"/>
                    <a:pt x="409" y="341"/>
                    <a:pt x="274" y="268"/>
                  </a:cubicBezTo>
                  <a:cubicBezTo>
                    <a:pt x="358" y="306"/>
                    <a:pt x="433" y="384"/>
                    <a:pt x="465" y="494"/>
                  </a:cubicBezTo>
                  <a:cubicBezTo>
                    <a:pt x="488" y="431"/>
                    <a:pt x="520" y="370"/>
                    <a:pt x="562" y="312"/>
                  </a:cubicBezTo>
                  <a:cubicBezTo>
                    <a:pt x="412" y="562"/>
                    <a:pt x="458" y="770"/>
                    <a:pt x="533" y="944"/>
                  </a:cubicBezTo>
                  <a:cubicBezTo>
                    <a:pt x="540" y="759"/>
                    <a:pt x="630" y="606"/>
                    <a:pt x="748" y="513"/>
                  </a:cubicBezTo>
                  <a:cubicBezTo>
                    <a:pt x="562" y="709"/>
                    <a:pt x="577" y="987"/>
                    <a:pt x="647" y="1177"/>
                  </a:cubicBezTo>
                  <a:cubicBezTo>
                    <a:pt x="687" y="1254"/>
                    <a:pt x="712" y="1307"/>
                    <a:pt x="723" y="1368"/>
                  </a:cubicBezTo>
                  <a:cubicBezTo>
                    <a:pt x="802" y="1219"/>
                    <a:pt x="871" y="1054"/>
                    <a:pt x="894" y="949"/>
                  </a:cubicBezTo>
                  <a:cubicBezTo>
                    <a:pt x="946" y="713"/>
                    <a:pt x="927" y="336"/>
                    <a:pt x="672" y="0"/>
                  </a:cubicBezTo>
                  <a:cubicBezTo>
                    <a:pt x="738" y="76"/>
                    <a:pt x="805" y="175"/>
                    <a:pt x="859" y="284"/>
                  </a:cubicBezTo>
                  <a:cubicBezTo>
                    <a:pt x="872" y="168"/>
                    <a:pt x="935" y="75"/>
                    <a:pt x="1014" y="21"/>
                  </a:cubicBezTo>
                  <a:cubicBezTo>
                    <a:pt x="879" y="127"/>
                    <a:pt x="877" y="278"/>
                    <a:pt x="908" y="399"/>
                  </a:cubicBezTo>
                  <a:cubicBezTo>
                    <a:pt x="968" y="553"/>
                    <a:pt x="1003" y="725"/>
                    <a:pt x="986" y="893"/>
                  </a:cubicBezTo>
                  <a:cubicBezTo>
                    <a:pt x="982" y="933"/>
                    <a:pt x="969" y="1057"/>
                    <a:pt x="947" y="1139"/>
                  </a:cubicBezTo>
                  <a:cubicBezTo>
                    <a:pt x="1083" y="947"/>
                    <a:pt x="1170" y="665"/>
                    <a:pt x="1123" y="297"/>
                  </a:cubicBezTo>
                  <a:cubicBezTo>
                    <a:pt x="1146" y="409"/>
                    <a:pt x="1154" y="538"/>
                    <a:pt x="1147" y="676"/>
                  </a:cubicBezTo>
                  <a:cubicBezTo>
                    <a:pt x="1253" y="558"/>
                    <a:pt x="1397" y="525"/>
                    <a:pt x="1517" y="551"/>
                  </a:cubicBezTo>
                  <a:cubicBezTo>
                    <a:pt x="1320" y="524"/>
                    <a:pt x="1198" y="640"/>
                    <a:pt x="1141" y="760"/>
                  </a:cubicBezTo>
                  <a:cubicBezTo>
                    <a:pt x="1125" y="887"/>
                    <a:pt x="1100" y="1011"/>
                    <a:pt x="1053" y="1131"/>
                  </a:cubicBezTo>
                  <a:cubicBezTo>
                    <a:pt x="1115" y="1108"/>
                    <a:pt x="1177" y="1101"/>
                    <a:pt x="1236" y="1105"/>
                  </a:cubicBezTo>
                  <a:cubicBezTo>
                    <a:pt x="1336" y="1065"/>
                    <a:pt x="1433" y="985"/>
                    <a:pt x="1448" y="831"/>
                  </a:cubicBezTo>
                  <a:cubicBezTo>
                    <a:pt x="1445" y="933"/>
                    <a:pt x="1395" y="1045"/>
                    <a:pt x="1299" y="1117"/>
                  </a:cubicBezTo>
                  <a:cubicBezTo>
                    <a:pt x="1371" y="1134"/>
                    <a:pt x="1442" y="1168"/>
                    <a:pt x="1500" y="1218"/>
                  </a:cubicBezTo>
                  <a:cubicBezTo>
                    <a:pt x="1270" y="1137"/>
                    <a:pt x="1113" y="1167"/>
                    <a:pt x="996" y="1251"/>
                  </a:cubicBezTo>
                  <a:cubicBezTo>
                    <a:pt x="976" y="1286"/>
                    <a:pt x="954" y="1325"/>
                    <a:pt x="929" y="1357"/>
                  </a:cubicBezTo>
                  <a:cubicBezTo>
                    <a:pt x="725" y="1640"/>
                    <a:pt x="611" y="1861"/>
                    <a:pt x="655" y="2132"/>
                  </a:cubicBezTo>
                  <a:cubicBezTo>
                    <a:pt x="389" y="2133"/>
                    <a:pt x="389" y="2133"/>
                    <a:pt x="389" y="2133"/>
                  </a:cubicBezTo>
                  <a:cubicBezTo>
                    <a:pt x="379" y="1934"/>
                    <a:pt x="437" y="1735"/>
                    <a:pt x="566" y="1551"/>
                  </a:cubicBezTo>
                  <a:cubicBezTo>
                    <a:pt x="585" y="1482"/>
                    <a:pt x="592" y="1424"/>
                    <a:pt x="587" y="1364"/>
                  </a:cubicBezTo>
                  <a:cubicBezTo>
                    <a:pt x="540" y="1242"/>
                    <a:pt x="476" y="1149"/>
                    <a:pt x="326" y="1121"/>
                  </a:cubicBezTo>
                  <a:cubicBezTo>
                    <a:pt x="323" y="1121"/>
                    <a:pt x="323" y="1121"/>
                    <a:pt x="323" y="1121"/>
                  </a:cubicBezTo>
                  <a:cubicBezTo>
                    <a:pt x="217" y="1123"/>
                    <a:pt x="99" y="1161"/>
                    <a:pt x="32" y="1300"/>
                  </a:cubicBezTo>
                  <a:cubicBezTo>
                    <a:pt x="67" y="1213"/>
                    <a:pt x="140" y="1133"/>
                    <a:pt x="243" y="1096"/>
                  </a:cubicBezTo>
                  <a:close/>
                </a:path>
              </a:pathLst>
            </a:custGeom>
            <a:solidFill>
              <a:srgbClr val="E7E6E6">
                <a:lumMod val="75000"/>
              </a:srgb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9" name="Freeform: Shape 40">
              <a:extLst>
                <a:ext uri="{FF2B5EF4-FFF2-40B4-BE49-F238E27FC236}">
                  <a16:creationId xmlns:a16="http://schemas.microsoft.com/office/drawing/2014/main" id="{2DB641D6-D4BA-416B-92EF-79E636DC5DA6}"/>
                </a:ext>
              </a:extLst>
            </p:cNvPr>
            <p:cNvSpPr>
              <a:spLocks/>
            </p:cNvSpPr>
            <p:nvPr/>
          </p:nvSpPr>
          <p:spPr bwMode="auto">
            <a:xfrm>
              <a:off x="9086186" y="2687567"/>
              <a:ext cx="195715" cy="337363"/>
            </a:xfrm>
            <a:custGeom>
              <a:avLst/>
              <a:gdLst>
                <a:gd name="T0" fmla="*/ 83 w 136"/>
                <a:gd name="T1" fmla="*/ 230 h 234"/>
                <a:gd name="T2" fmla="*/ 85 w 136"/>
                <a:gd name="T3" fmla="*/ 229 h 234"/>
                <a:gd name="T4" fmla="*/ 85 w 136"/>
                <a:gd name="T5" fmla="*/ 229 h 234"/>
                <a:gd name="T6" fmla="*/ 120 w 136"/>
                <a:gd name="T7" fmla="*/ 143 h 234"/>
                <a:gd name="T8" fmla="*/ 112 w 136"/>
                <a:gd name="T9" fmla="*/ 0 h 234"/>
                <a:gd name="T10" fmla="*/ 4 w 136"/>
                <a:gd name="T11" fmla="*/ 159 h 234"/>
                <a:gd name="T12" fmla="*/ 70 w 136"/>
                <a:gd name="T13" fmla="*/ 230 h 234"/>
                <a:gd name="T14" fmla="*/ 83 w 136"/>
                <a:gd name="T15" fmla="*/ 229 h 234"/>
                <a:gd name="T16" fmla="*/ 83 w 136"/>
                <a:gd name="T17" fmla="*/ 230 h 234"/>
                <a:gd name="T18" fmla="*/ 87 w 136"/>
                <a:gd name="T19" fmla="*/ 44 h 234"/>
                <a:gd name="T20" fmla="*/ 87 w 136"/>
                <a:gd name="T21" fmla="*/ 44 h 234"/>
                <a:gd name="T22" fmla="*/ 87 w 136"/>
                <a:gd name="T23" fmla="*/ 4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6" h="234">
                  <a:moveTo>
                    <a:pt x="83" y="230"/>
                  </a:moveTo>
                  <a:cubicBezTo>
                    <a:pt x="84" y="230"/>
                    <a:pt x="84" y="229"/>
                    <a:pt x="85" y="229"/>
                  </a:cubicBezTo>
                  <a:cubicBezTo>
                    <a:pt x="85" y="229"/>
                    <a:pt x="85" y="229"/>
                    <a:pt x="85" y="229"/>
                  </a:cubicBezTo>
                  <a:cubicBezTo>
                    <a:pt x="122" y="209"/>
                    <a:pt x="136" y="174"/>
                    <a:pt x="120" y="143"/>
                  </a:cubicBezTo>
                  <a:cubicBezTo>
                    <a:pt x="101" y="98"/>
                    <a:pt x="100" y="49"/>
                    <a:pt x="112" y="0"/>
                  </a:cubicBezTo>
                  <a:cubicBezTo>
                    <a:pt x="64" y="39"/>
                    <a:pt x="10" y="86"/>
                    <a:pt x="4" y="159"/>
                  </a:cubicBezTo>
                  <a:cubicBezTo>
                    <a:pt x="0" y="208"/>
                    <a:pt x="19" y="234"/>
                    <a:pt x="70" y="230"/>
                  </a:cubicBezTo>
                  <a:cubicBezTo>
                    <a:pt x="83" y="229"/>
                    <a:pt x="83" y="229"/>
                    <a:pt x="83" y="229"/>
                  </a:cubicBezTo>
                  <a:lnTo>
                    <a:pt x="83" y="230"/>
                  </a:lnTo>
                  <a:close/>
                  <a:moveTo>
                    <a:pt x="87" y="44"/>
                  </a:moveTo>
                  <a:cubicBezTo>
                    <a:pt x="87" y="44"/>
                    <a:pt x="87" y="44"/>
                    <a:pt x="87" y="44"/>
                  </a:cubicBezTo>
                  <a:cubicBezTo>
                    <a:pt x="87" y="44"/>
                    <a:pt x="87" y="44"/>
                    <a:pt x="87" y="44"/>
                  </a:cubicBezTo>
                  <a:close/>
                </a:path>
              </a:pathLst>
            </a:custGeom>
            <a:solidFill>
              <a:srgbClr val="177F7A"/>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10" name="Freeform: Shape 41">
              <a:extLst>
                <a:ext uri="{FF2B5EF4-FFF2-40B4-BE49-F238E27FC236}">
                  <a16:creationId xmlns:a16="http://schemas.microsoft.com/office/drawing/2014/main" id="{053F5B5F-68DA-43CF-A3FA-B48458DD074E}"/>
                </a:ext>
              </a:extLst>
            </p:cNvPr>
            <p:cNvSpPr>
              <a:spLocks/>
            </p:cNvSpPr>
            <p:nvPr/>
          </p:nvSpPr>
          <p:spPr bwMode="auto">
            <a:xfrm>
              <a:off x="9645215" y="3153604"/>
              <a:ext cx="661749" cy="434680"/>
            </a:xfrm>
            <a:custGeom>
              <a:avLst/>
              <a:gdLst>
                <a:gd name="T0" fmla="*/ 0 w 459"/>
                <a:gd name="T1" fmla="*/ 113 h 302"/>
                <a:gd name="T2" fmla="*/ 197 w 459"/>
                <a:gd name="T3" fmla="*/ 278 h 302"/>
                <a:gd name="T4" fmla="*/ 459 w 459"/>
                <a:gd name="T5" fmla="*/ 277 h 302"/>
                <a:gd name="T6" fmla="*/ 189 w 459"/>
                <a:gd name="T7" fmla="*/ 36 h 302"/>
                <a:gd name="T8" fmla="*/ 12 w 459"/>
                <a:gd name="T9" fmla="*/ 85 h 302"/>
                <a:gd name="T10" fmla="*/ 12 w 459"/>
                <a:gd name="T11" fmla="*/ 85 h 302"/>
                <a:gd name="T12" fmla="*/ 12 w 459"/>
                <a:gd name="T13" fmla="*/ 85 h 302"/>
                <a:gd name="T14" fmla="*/ 7 w 459"/>
                <a:gd name="T15" fmla="*/ 91 h 302"/>
                <a:gd name="T16" fmla="*/ 9 w 459"/>
                <a:gd name="T17" fmla="*/ 91 h 302"/>
                <a:gd name="T18" fmla="*/ 0 w 459"/>
                <a:gd name="T19" fmla="*/ 113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9" h="302">
                  <a:moveTo>
                    <a:pt x="0" y="113"/>
                  </a:moveTo>
                  <a:cubicBezTo>
                    <a:pt x="7" y="226"/>
                    <a:pt x="79" y="302"/>
                    <a:pt x="197" y="278"/>
                  </a:cubicBezTo>
                  <a:cubicBezTo>
                    <a:pt x="285" y="260"/>
                    <a:pt x="367" y="245"/>
                    <a:pt x="459" y="277"/>
                  </a:cubicBezTo>
                  <a:cubicBezTo>
                    <a:pt x="397" y="155"/>
                    <a:pt x="309" y="65"/>
                    <a:pt x="189" y="36"/>
                  </a:cubicBezTo>
                  <a:cubicBezTo>
                    <a:pt x="189" y="36"/>
                    <a:pt x="78" y="0"/>
                    <a:pt x="12" y="85"/>
                  </a:cubicBezTo>
                  <a:cubicBezTo>
                    <a:pt x="12" y="85"/>
                    <a:pt x="12" y="85"/>
                    <a:pt x="12" y="85"/>
                  </a:cubicBezTo>
                  <a:cubicBezTo>
                    <a:pt x="12" y="85"/>
                    <a:pt x="12" y="85"/>
                    <a:pt x="12" y="85"/>
                  </a:cubicBezTo>
                  <a:cubicBezTo>
                    <a:pt x="10" y="87"/>
                    <a:pt x="9" y="89"/>
                    <a:pt x="7" y="91"/>
                  </a:cubicBezTo>
                  <a:cubicBezTo>
                    <a:pt x="8" y="91"/>
                    <a:pt x="8" y="91"/>
                    <a:pt x="9" y="91"/>
                  </a:cubicBezTo>
                  <a:lnTo>
                    <a:pt x="0" y="113"/>
                  </a:lnTo>
                  <a:close/>
                </a:path>
              </a:pathLst>
            </a:custGeom>
            <a:solidFill>
              <a:srgbClr val="177F7A"/>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11" name="Freeform: Shape 42">
              <a:extLst>
                <a:ext uri="{FF2B5EF4-FFF2-40B4-BE49-F238E27FC236}">
                  <a16:creationId xmlns:a16="http://schemas.microsoft.com/office/drawing/2014/main" id="{68BD8396-F344-4014-8DD4-4D064433BBF1}"/>
                </a:ext>
              </a:extLst>
            </p:cNvPr>
            <p:cNvSpPr>
              <a:spLocks/>
            </p:cNvSpPr>
            <p:nvPr/>
          </p:nvSpPr>
          <p:spPr bwMode="auto">
            <a:xfrm>
              <a:off x="9565200" y="3477992"/>
              <a:ext cx="185982" cy="303842"/>
            </a:xfrm>
            <a:custGeom>
              <a:avLst/>
              <a:gdLst>
                <a:gd name="T0" fmla="*/ 50 w 129"/>
                <a:gd name="T1" fmla="*/ 211 h 211"/>
                <a:gd name="T2" fmla="*/ 44 w 129"/>
                <a:gd name="T3" fmla="*/ 209 h 211"/>
                <a:gd name="T4" fmla="*/ 44 w 129"/>
                <a:gd name="T5" fmla="*/ 209 h 211"/>
                <a:gd name="T6" fmla="*/ 44 w 129"/>
                <a:gd name="T7" fmla="*/ 209 h 211"/>
                <a:gd name="T8" fmla="*/ 9 w 129"/>
                <a:gd name="T9" fmla="*/ 134 h 211"/>
                <a:gd name="T10" fmla="*/ 1 w 129"/>
                <a:gd name="T11" fmla="*/ 0 h 211"/>
                <a:gd name="T12" fmla="*/ 121 w 129"/>
                <a:gd name="T13" fmla="*/ 134 h 211"/>
                <a:gd name="T14" fmla="*/ 57 w 129"/>
                <a:gd name="T15" fmla="*/ 211 h 211"/>
                <a:gd name="T16" fmla="*/ 50 w 129"/>
                <a:gd name="T17" fmla="*/ 210 h 211"/>
                <a:gd name="T18" fmla="*/ 50 w 129"/>
                <a:gd name="T19" fmla="*/ 21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9" h="211">
                  <a:moveTo>
                    <a:pt x="50" y="211"/>
                  </a:moveTo>
                  <a:cubicBezTo>
                    <a:pt x="48" y="211"/>
                    <a:pt x="46" y="210"/>
                    <a:pt x="44" y="209"/>
                  </a:cubicBezTo>
                  <a:cubicBezTo>
                    <a:pt x="44" y="209"/>
                    <a:pt x="44" y="209"/>
                    <a:pt x="44" y="209"/>
                  </a:cubicBezTo>
                  <a:cubicBezTo>
                    <a:pt x="44" y="209"/>
                    <a:pt x="44" y="209"/>
                    <a:pt x="44" y="209"/>
                  </a:cubicBezTo>
                  <a:cubicBezTo>
                    <a:pt x="10" y="195"/>
                    <a:pt x="0" y="165"/>
                    <a:pt x="9" y="134"/>
                  </a:cubicBezTo>
                  <a:cubicBezTo>
                    <a:pt x="21" y="88"/>
                    <a:pt x="18" y="45"/>
                    <a:pt x="1" y="0"/>
                  </a:cubicBezTo>
                  <a:cubicBezTo>
                    <a:pt x="51" y="31"/>
                    <a:pt x="106" y="67"/>
                    <a:pt x="121" y="134"/>
                  </a:cubicBezTo>
                  <a:cubicBezTo>
                    <a:pt x="129" y="180"/>
                    <a:pt x="109" y="207"/>
                    <a:pt x="57" y="211"/>
                  </a:cubicBezTo>
                  <a:cubicBezTo>
                    <a:pt x="50" y="210"/>
                    <a:pt x="50" y="210"/>
                    <a:pt x="50" y="210"/>
                  </a:cubicBezTo>
                  <a:lnTo>
                    <a:pt x="50" y="211"/>
                  </a:lnTo>
                  <a:close/>
                </a:path>
              </a:pathLst>
            </a:custGeom>
            <a:solidFill>
              <a:srgbClr val="177F7A"/>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12" name="Freeform: Shape 43">
              <a:extLst>
                <a:ext uri="{FF2B5EF4-FFF2-40B4-BE49-F238E27FC236}">
                  <a16:creationId xmlns:a16="http://schemas.microsoft.com/office/drawing/2014/main" id="{AB4F3214-BF6C-4F70-A98C-4DB82E61927A}"/>
                </a:ext>
              </a:extLst>
            </p:cNvPr>
            <p:cNvSpPr>
              <a:spLocks/>
            </p:cNvSpPr>
            <p:nvPr/>
          </p:nvSpPr>
          <p:spPr bwMode="auto">
            <a:xfrm>
              <a:off x="9627913" y="4109464"/>
              <a:ext cx="522264" cy="730953"/>
            </a:xfrm>
            <a:custGeom>
              <a:avLst/>
              <a:gdLst>
                <a:gd name="T0" fmla="*/ 28 w 362"/>
                <a:gd name="T1" fmla="*/ 104 h 507"/>
                <a:gd name="T2" fmla="*/ 25 w 362"/>
                <a:gd name="T3" fmla="*/ 116 h 507"/>
                <a:gd name="T4" fmla="*/ 102 w 362"/>
                <a:gd name="T5" fmla="*/ 291 h 507"/>
                <a:gd name="T6" fmla="*/ 319 w 362"/>
                <a:gd name="T7" fmla="*/ 507 h 507"/>
                <a:gd name="T8" fmla="*/ 266 w 362"/>
                <a:gd name="T9" fmla="*/ 83 h 507"/>
                <a:gd name="T10" fmla="*/ 48 w 362"/>
                <a:gd name="T11" fmla="*/ 78 h 507"/>
                <a:gd name="T12" fmla="*/ 48 w 362"/>
                <a:gd name="T13" fmla="*/ 78 h 507"/>
                <a:gd name="T14" fmla="*/ 48 w 362"/>
                <a:gd name="T15" fmla="*/ 78 h 507"/>
                <a:gd name="T16" fmla="*/ 43 w 362"/>
                <a:gd name="T17" fmla="*/ 83 h 507"/>
                <a:gd name="T18" fmla="*/ 44 w 362"/>
                <a:gd name="T19" fmla="*/ 83 h 507"/>
                <a:gd name="T20" fmla="*/ 28 w 362"/>
                <a:gd name="T21" fmla="*/ 104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2" h="507">
                  <a:moveTo>
                    <a:pt x="28" y="104"/>
                  </a:moveTo>
                  <a:cubicBezTo>
                    <a:pt x="27" y="108"/>
                    <a:pt x="26" y="112"/>
                    <a:pt x="25" y="116"/>
                  </a:cubicBezTo>
                  <a:cubicBezTo>
                    <a:pt x="0" y="199"/>
                    <a:pt x="35" y="259"/>
                    <a:pt x="102" y="291"/>
                  </a:cubicBezTo>
                  <a:cubicBezTo>
                    <a:pt x="196" y="335"/>
                    <a:pt x="268" y="409"/>
                    <a:pt x="319" y="507"/>
                  </a:cubicBezTo>
                  <a:cubicBezTo>
                    <a:pt x="342" y="367"/>
                    <a:pt x="362" y="210"/>
                    <a:pt x="266" y="83"/>
                  </a:cubicBezTo>
                  <a:cubicBezTo>
                    <a:pt x="203" y="0"/>
                    <a:pt x="127" y="0"/>
                    <a:pt x="48" y="78"/>
                  </a:cubicBezTo>
                  <a:cubicBezTo>
                    <a:pt x="48" y="78"/>
                    <a:pt x="48" y="78"/>
                    <a:pt x="48" y="78"/>
                  </a:cubicBezTo>
                  <a:cubicBezTo>
                    <a:pt x="48" y="78"/>
                    <a:pt x="48" y="78"/>
                    <a:pt x="48" y="78"/>
                  </a:cubicBezTo>
                  <a:cubicBezTo>
                    <a:pt x="46" y="80"/>
                    <a:pt x="45" y="81"/>
                    <a:pt x="43" y="83"/>
                  </a:cubicBezTo>
                  <a:cubicBezTo>
                    <a:pt x="44" y="83"/>
                    <a:pt x="44" y="83"/>
                    <a:pt x="44" y="83"/>
                  </a:cubicBezTo>
                  <a:lnTo>
                    <a:pt x="28" y="104"/>
                  </a:lnTo>
                  <a:close/>
                </a:path>
              </a:pathLst>
            </a:custGeom>
            <a:solidFill>
              <a:srgbClr val="177F7A"/>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13" name="Freeform: Shape 44">
              <a:extLst>
                <a:ext uri="{FF2B5EF4-FFF2-40B4-BE49-F238E27FC236}">
                  <a16:creationId xmlns:a16="http://schemas.microsoft.com/office/drawing/2014/main" id="{C961A984-7CA1-4E69-8202-2466280772AC}"/>
                </a:ext>
              </a:extLst>
            </p:cNvPr>
            <p:cNvSpPr>
              <a:spLocks/>
            </p:cNvSpPr>
            <p:nvPr/>
          </p:nvSpPr>
          <p:spPr bwMode="auto">
            <a:xfrm>
              <a:off x="8588795" y="3162256"/>
              <a:ext cx="206525" cy="165438"/>
            </a:xfrm>
            <a:custGeom>
              <a:avLst/>
              <a:gdLst>
                <a:gd name="T0" fmla="*/ 16 w 143"/>
                <a:gd name="T1" fmla="*/ 94 h 115"/>
                <a:gd name="T2" fmla="*/ 93 w 143"/>
                <a:gd name="T3" fmla="*/ 76 h 115"/>
                <a:gd name="T4" fmla="*/ 143 w 143"/>
                <a:gd name="T5" fmla="*/ 10 h 115"/>
                <a:gd name="T6" fmla="*/ 35 w 143"/>
                <a:gd name="T7" fmla="*/ 31 h 115"/>
                <a:gd name="T8" fmla="*/ 11 w 143"/>
                <a:gd name="T9" fmla="*/ 86 h 115"/>
                <a:gd name="T10" fmla="*/ 18 w 143"/>
                <a:gd name="T11" fmla="*/ 91 h 115"/>
                <a:gd name="T12" fmla="*/ 18 w 143"/>
                <a:gd name="T13" fmla="*/ 91 h 115"/>
                <a:gd name="T14" fmla="*/ 16 w 143"/>
                <a:gd name="T15" fmla="*/ 94 h 1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15">
                  <a:moveTo>
                    <a:pt x="16" y="94"/>
                  </a:moveTo>
                  <a:cubicBezTo>
                    <a:pt x="45" y="115"/>
                    <a:pt x="76" y="111"/>
                    <a:pt x="93" y="76"/>
                  </a:cubicBezTo>
                  <a:cubicBezTo>
                    <a:pt x="106" y="51"/>
                    <a:pt x="118" y="27"/>
                    <a:pt x="143" y="10"/>
                  </a:cubicBezTo>
                  <a:cubicBezTo>
                    <a:pt x="102" y="0"/>
                    <a:pt x="66" y="7"/>
                    <a:pt x="35" y="31"/>
                  </a:cubicBezTo>
                  <a:cubicBezTo>
                    <a:pt x="35" y="31"/>
                    <a:pt x="0" y="51"/>
                    <a:pt x="11" y="86"/>
                  </a:cubicBezTo>
                  <a:cubicBezTo>
                    <a:pt x="18" y="91"/>
                    <a:pt x="18" y="91"/>
                    <a:pt x="18" y="91"/>
                  </a:cubicBezTo>
                  <a:cubicBezTo>
                    <a:pt x="18" y="91"/>
                    <a:pt x="18" y="91"/>
                    <a:pt x="18" y="91"/>
                  </a:cubicBezTo>
                  <a:cubicBezTo>
                    <a:pt x="17" y="92"/>
                    <a:pt x="17" y="93"/>
                    <a:pt x="16" y="94"/>
                  </a:cubicBezTo>
                  <a:close/>
                </a:path>
              </a:pathLst>
            </a:custGeom>
            <a:solidFill>
              <a:srgbClr val="177F7A"/>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14" name="Freeform: Shape 45">
              <a:extLst>
                <a:ext uri="{FF2B5EF4-FFF2-40B4-BE49-F238E27FC236}">
                  <a16:creationId xmlns:a16="http://schemas.microsoft.com/office/drawing/2014/main" id="{4CBA14B7-B4D0-47B4-97DB-E9B99DF69A8A}"/>
                </a:ext>
              </a:extLst>
            </p:cNvPr>
            <p:cNvSpPr>
              <a:spLocks/>
            </p:cNvSpPr>
            <p:nvPr/>
          </p:nvSpPr>
          <p:spPr bwMode="auto">
            <a:xfrm>
              <a:off x="8287115" y="2779478"/>
              <a:ext cx="375209" cy="274647"/>
            </a:xfrm>
            <a:custGeom>
              <a:avLst/>
              <a:gdLst>
                <a:gd name="T0" fmla="*/ 45 w 260"/>
                <a:gd name="T1" fmla="*/ 166 h 190"/>
                <a:gd name="T2" fmla="*/ 140 w 260"/>
                <a:gd name="T3" fmla="*/ 143 h 190"/>
                <a:gd name="T4" fmla="*/ 260 w 260"/>
                <a:gd name="T5" fmla="*/ 43 h 190"/>
                <a:gd name="T6" fmla="*/ 53 w 260"/>
                <a:gd name="T7" fmla="*/ 42 h 190"/>
                <a:gd name="T8" fmla="*/ 37 w 260"/>
                <a:gd name="T9" fmla="*/ 158 h 190"/>
                <a:gd name="T10" fmla="*/ 45 w 260"/>
                <a:gd name="T11" fmla="*/ 166 h 190"/>
              </a:gdLst>
              <a:ahLst/>
              <a:cxnLst>
                <a:cxn ang="0">
                  <a:pos x="T0" y="T1"/>
                </a:cxn>
                <a:cxn ang="0">
                  <a:pos x="T2" y="T3"/>
                </a:cxn>
                <a:cxn ang="0">
                  <a:pos x="T4" y="T5"/>
                </a:cxn>
                <a:cxn ang="0">
                  <a:pos x="T6" y="T7"/>
                </a:cxn>
                <a:cxn ang="0">
                  <a:pos x="T8" y="T9"/>
                </a:cxn>
                <a:cxn ang="0">
                  <a:pos x="T10" y="T11"/>
                </a:cxn>
              </a:cxnLst>
              <a:rect l="0" t="0" r="r" b="b"/>
              <a:pathLst>
                <a:path w="260" h="190">
                  <a:moveTo>
                    <a:pt x="45" y="166"/>
                  </a:moveTo>
                  <a:cubicBezTo>
                    <a:pt x="84" y="190"/>
                    <a:pt x="120" y="175"/>
                    <a:pt x="140" y="143"/>
                  </a:cubicBezTo>
                  <a:cubicBezTo>
                    <a:pt x="168" y="96"/>
                    <a:pt x="208" y="63"/>
                    <a:pt x="260" y="43"/>
                  </a:cubicBezTo>
                  <a:cubicBezTo>
                    <a:pt x="194" y="20"/>
                    <a:pt x="119" y="0"/>
                    <a:pt x="53" y="42"/>
                  </a:cubicBezTo>
                  <a:cubicBezTo>
                    <a:pt x="7" y="67"/>
                    <a:pt x="0" y="111"/>
                    <a:pt x="37" y="158"/>
                  </a:cubicBezTo>
                  <a:lnTo>
                    <a:pt x="45" y="166"/>
                  </a:lnTo>
                  <a:close/>
                </a:path>
              </a:pathLst>
            </a:custGeom>
            <a:solidFill>
              <a:srgbClr val="177F7A"/>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15" name="Freeform: Shape 46">
              <a:extLst>
                <a:ext uri="{FF2B5EF4-FFF2-40B4-BE49-F238E27FC236}">
                  <a16:creationId xmlns:a16="http://schemas.microsoft.com/office/drawing/2014/main" id="{45EB5A58-F65E-4EED-BDAA-DA02D22A802C}"/>
                </a:ext>
              </a:extLst>
            </p:cNvPr>
            <p:cNvSpPr>
              <a:spLocks/>
            </p:cNvSpPr>
            <p:nvPr/>
          </p:nvSpPr>
          <p:spPr bwMode="auto">
            <a:xfrm>
              <a:off x="7519399" y="2699463"/>
              <a:ext cx="523345" cy="371964"/>
            </a:xfrm>
            <a:custGeom>
              <a:avLst/>
              <a:gdLst>
                <a:gd name="T0" fmla="*/ 355 w 363"/>
                <a:gd name="T1" fmla="*/ 179 h 258"/>
                <a:gd name="T2" fmla="*/ 161 w 363"/>
                <a:gd name="T3" fmla="*/ 186 h 258"/>
                <a:gd name="T4" fmla="*/ 0 w 363"/>
                <a:gd name="T5" fmla="*/ 58 h 258"/>
                <a:gd name="T6" fmla="*/ 274 w 363"/>
                <a:gd name="T7" fmla="*/ 41 h 258"/>
                <a:gd name="T8" fmla="*/ 362 w 363"/>
                <a:gd name="T9" fmla="*/ 163 h 258"/>
                <a:gd name="T10" fmla="*/ 355 w 363"/>
                <a:gd name="T11" fmla="*/ 179 h 258"/>
              </a:gdLst>
              <a:ahLst/>
              <a:cxnLst>
                <a:cxn ang="0">
                  <a:pos x="T0" y="T1"/>
                </a:cxn>
                <a:cxn ang="0">
                  <a:pos x="T2" y="T3"/>
                </a:cxn>
                <a:cxn ang="0">
                  <a:pos x="T4" y="T5"/>
                </a:cxn>
                <a:cxn ang="0">
                  <a:pos x="T6" y="T7"/>
                </a:cxn>
                <a:cxn ang="0">
                  <a:pos x="T8" y="T9"/>
                </a:cxn>
                <a:cxn ang="0">
                  <a:pos x="T10" y="T11"/>
                </a:cxn>
              </a:cxnLst>
              <a:rect l="0" t="0" r="r" b="b"/>
              <a:pathLst>
                <a:path w="363" h="258">
                  <a:moveTo>
                    <a:pt x="355" y="179"/>
                  </a:moveTo>
                  <a:cubicBezTo>
                    <a:pt x="299" y="248"/>
                    <a:pt x="219" y="258"/>
                    <a:pt x="161" y="186"/>
                  </a:cubicBezTo>
                  <a:cubicBezTo>
                    <a:pt x="115" y="131"/>
                    <a:pt x="70" y="80"/>
                    <a:pt x="0" y="58"/>
                  </a:cubicBezTo>
                  <a:cubicBezTo>
                    <a:pt x="92" y="13"/>
                    <a:pt x="185" y="0"/>
                    <a:pt x="274" y="41"/>
                  </a:cubicBezTo>
                  <a:cubicBezTo>
                    <a:pt x="274" y="41"/>
                    <a:pt x="363" y="74"/>
                    <a:pt x="362" y="163"/>
                  </a:cubicBezTo>
                  <a:lnTo>
                    <a:pt x="355" y="179"/>
                  </a:lnTo>
                  <a:close/>
                </a:path>
              </a:pathLst>
            </a:custGeom>
            <a:solidFill>
              <a:srgbClr val="177F7A"/>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16" name="Freeform: Shape 47">
              <a:extLst>
                <a:ext uri="{FF2B5EF4-FFF2-40B4-BE49-F238E27FC236}">
                  <a16:creationId xmlns:a16="http://schemas.microsoft.com/office/drawing/2014/main" id="{D61FC2B5-7BE8-4666-805C-B7FD4CF86416}"/>
                </a:ext>
              </a:extLst>
            </p:cNvPr>
            <p:cNvSpPr>
              <a:spLocks/>
            </p:cNvSpPr>
            <p:nvPr/>
          </p:nvSpPr>
          <p:spPr bwMode="auto">
            <a:xfrm>
              <a:off x="6991729" y="3116841"/>
              <a:ext cx="728790" cy="454143"/>
            </a:xfrm>
            <a:custGeom>
              <a:avLst/>
              <a:gdLst>
                <a:gd name="T0" fmla="*/ 506 w 506"/>
                <a:gd name="T1" fmla="*/ 134 h 315"/>
                <a:gd name="T2" fmla="*/ 268 w 506"/>
                <a:gd name="T3" fmla="*/ 261 h 315"/>
                <a:gd name="T4" fmla="*/ 0 w 506"/>
                <a:gd name="T5" fmla="*/ 202 h 315"/>
                <a:gd name="T6" fmla="*/ 327 w 506"/>
                <a:gd name="T7" fmla="*/ 11 h 315"/>
                <a:gd name="T8" fmla="*/ 503 w 506"/>
                <a:gd name="T9" fmla="*/ 110 h 315"/>
                <a:gd name="T10" fmla="*/ 506 w 506"/>
                <a:gd name="T11" fmla="*/ 134 h 315"/>
              </a:gdLst>
              <a:ahLst/>
              <a:cxnLst>
                <a:cxn ang="0">
                  <a:pos x="T0" y="T1"/>
                </a:cxn>
                <a:cxn ang="0">
                  <a:pos x="T2" y="T3"/>
                </a:cxn>
                <a:cxn ang="0">
                  <a:pos x="T4" y="T5"/>
                </a:cxn>
                <a:cxn ang="0">
                  <a:pos x="T6" y="T7"/>
                </a:cxn>
                <a:cxn ang="0">
                  <a:pos x="T8" y="T9"/>
                </a:cxn>
                <a:cxn ang="0">
                  <a:pos x="T10" y="T11"/>
                </a:cxn>
              </a:cxnLst>
              <a:rect l="0" t="0" r="r" b="b"/>
              <a:pathLst>
                <a:path w="506" h="315">
                  <a:moveTo>
                    <a:pt x="506" y="134"/>
                  </a:moveTo>
                  <a:cubicBezTo>
                    <a:pt x="477" y="250"/>
                    <a:pt x="386" y="315"/>
                    <a:pt x="268" y="261"/>
                  </a:cubicBezTo>
                  <a:cubicBezTo>
                    <a:pt x="184" y="222"/>
                    <a:pt x="101" y="189"/>
                    <a:pt x="0" y="202"/>
                  </a:cubicBezTo>
                  <a:cubicBezTo>
                    <a:pt x="88" y="90"/>
                    <a:pt x="196" y="17"/>
                    <a:pt x="327" y="11"/>
                  </a:cubicBezTo>
                  <a:cubicBezTo>
                    <a:pt x="327" y="11"/>
                    <a:pt x="457" y="0"/>
                    <a:pt x="503" y="110"/>
                  </a:cubicBezTo>
                  <a:lnTo>
                    <a:pt x="506" y="134"/>
                  </a:lnTo>
                  <a:close/>
                </a:path>
              </a:pathLst>
            </a:custGeom>
            <a:solidFill>
              <a:srgbClr val="177F7A"/>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17" name="Freeform: Shape 48">
              <a:extLst>
                <a:ext uri="{FF2B5EF4-FFF2-40B4-BE49-F238E27FC236}">
                  <a16:creationId xmlns:a16="http://schemas.microsoft.com/office/drawing/2014/main" id="{2FAE84F3-CD69-4E00-8A5B-BC69809211FC}"/>
                </a:ext>
              </a:extLst>
            </p:cNvPr>
            <p:cNvSpPr>
              <a:spLocks/>
            </p:cNvSpPr>
            <p:nvPr/>
          </p:nvSpPr>
          <p:spPr bwMode="auto">
            <a:xfrm>
              <a:off x="7581032" y="3590445"/>
              <a:ext cx="126510" cy="195715"/>
            </a:xfrm>
            <a:custGeom>
              <a:avLst/>
              <a:gdLst>
                <a:gd name="T0" fmla="*/ 50 w 88"/>
                <a:gd name="T1" fmla="*/ 136 h 136"/>
                <a:gd name="T2" fmla="*/ 80 w 88"/>
                <a:gd name="T3" fmla="*/ 87 h 136"/>
                <a:gd name="T4" fmla="*/ 88 w 88"/>
                <a:gd name="T5" fmla="*/ 0 h 136"/>
                <a:gd name="T6" fmla="*/ 7 w 88"/>
                <a:gd name="T7" fmla="*/ 83 h 136"/>
                <a:gd name="T8" fmla="*/ 44 w 88"/>
                <a:gd name="T9" fmla="*/ 133 h 136"/>
                <a:gd name="T10" fmla="*/ 50 w 88"/>
                <a:gd name="T11" fmla="*/ 136 h 136"/>
              </a:gdLst>
              <a:ahLst/>
              <a:cxnLst>
                <a:cxn ang="0">
                  <a:pos x="T0" y="T1"/>
                </a:cxn>
                <a:cxn ang="0">
                  <a:pos x="T2" y="T3"/>
                </a:cxn>
                <a:cxn ang="0">
                  <a:pos x="T4" y="T5"/>
                </a:cxn>
                <a:cxn ang="0">
                  <a:pos x="T6" y="T7"/>
                </a:cxn>
                <a:cxn ang="0">
                  <a:pos x="T8" y="T9"/>
                </a:cxn>
                <a:cxn ang="0">
                  <a:pos x="T10" y="T11"/>
                </a:cxn>
              </a:cxnLst>
              <a:rect l="0" t="0" r="r" b="b"/>
              <a:pathLst>
                <a:path w="88" h="136">
                  <a:moveTo>
                    <a:pt x="50" y="136"/>
                  </a:moveTo>
                  <a:cubicBezTo>
                    <a:pt x="73" y="127"/>
                    <a:pt x="83" y="108"/>
                    <a:pt x="80" y="87"/>
                  </a:cubicBezTo>
                  <a:cubicBezTo>
                    <a:pt x="71" y="57"/>
                    <a:pt x="76" y="27"/>
                    <a:pt x="88" y="0"/>
                  </a:cubicBezTo>
                  <a:cubicBezTo>
                    <a:pt x="55" y="17"/>
                    <a:pt x="19" y="39"/>
                    <a:pt x="7" y="83"/>
                  </a:cubicBezTo>
                  <a:cubicBezTo>
                    <a:pt x="0" y="110"/>
                    <a:pt x="11" y="129"/>
                    <a:pt x="44" y="133"/>
                  </a:cubicBezTo>
                  <a:lnTo>
                    <a:pt x="50" y="136"/>
                  </a:lnTo>
                  <a:close/>
                </a:path>
              </a:pathLst>
            </a:custGeom>
            <a:solidFill>
              <a:srgbClr val="177F7A"/>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18" name="Freeform: Shape 49">
              <a:extLst>
                <a:ext uri="{FF2B5EF4-FFF2-40B4-BE49-F238E27FC236}">
                  <a16:creationId xmlns:a16="http://schemas.microsoft.com/office/drawing/2014/main" id="{C509C0AA-69BB-47D6-870E-2521BB0755E8}"/>
                </a:ext>
              </a:extLst>
            </p:cNvPr>
            <p:cNvSpPr>
              <a:spLocks/>
            </p:cNvSpPr>
            <p:nvPr/>
          </p:nvSpPr>
          <p:spPr bwMode="auto">
            <a:xfrm>
              <a:off x="7348555" y="4265170"/>
              <a:ext cx="447655" cy="722302"/>
            </a:xfrm>
            <a:custGeom>
              <a:avLst/>
              <a:gdLst>
                <a:gd name="T0" fmla="*/ 234 w 310"/>
                <a:gd name="T1" fmla="*/ 23 h 501"/>
                <a:gd name="T2" fmla="*/ 232 w 310"/>
                <a:gd name="T3" fmla="*/ 284 h 501"/>
                <a:gd name="T4" fmla="*/ 86 w 310"/>
                <a:gd name="T5" fmla="*/ 501 h 501"/>
                <a:gd name="T6" fmla="*/ 77 w 310"/>
                <a:gd name="T7" fmla="*/ 78 h 501"/>
                <a:gd name="T8" fmla="*/ 215 w 310"/>
                <a:gd name="T9" fmla="*/ 13 h 501"/>
                <a:gd name="T10" fmla="*/ 234 w 310"/>
                <a:gd name="T11" fmla="*/ 23 h 501"/>
              </a:gdLst>
              <a:ahLst/>
              <a:cxnLst>
                <a:cxn ang="0">
                  <a:pos x="T0" y="T1"/>
                </a:cxn>
                <a:cxn ang="0">
                  <a:pos x="T2" y="T3"/>
                </a:cxn>
                <a:cxn ang="0">
                  <a:pos x="T4" y="T5"/>
                </a:cxn>
                <a:cxn ang="0">
                  <a:pos x="T6" y="T7"/>
                </a:cxn>
                <a:cxn ang="0">
                  <a:pos x="T8" y="T9"/>
                </a:cxn>
                <a:cxn ang="0">
                  <a:pos x="T10" y="T11"/>
                </a:cxn>
              </a:cxnLst>
              <a:rect l="0" t="0" r="r" b="b"/>
              <a:pathLst>
                <a:path w="310" h="501">
                  <a:moveTo>
                    <a:pt x="234" y="23"/>
                  </a:moveTo>
                  <a:cubicBezTo>
                    <a:pt x="295" y="110"/>
                    <a:pt x="310" y="210"/>
                    <a:pt x="232" y="284"/>
                  </a:cubicBezTo>
                  <a:cubicBezTo>
                    <a:pt x="156" y="359"/>
                    <a:pt x="102" y="417"/>
                    <a:pt x="86" y="501"/>
                  </a:cubicBezTo>
                  <a:cubicBezTo>
                    <a:pt x="26" y="354"/>
                    <a:pt x="0" y="206"/>
                    <a:pt x="77" y="78"/>
                  </a:cubicBezTo>
                  <a:cubicBezTo>
                    <a:pt x="117" y="12"/>
                    <a:pt x="166" y="0"/>
                    <a:pt x="215" y="13"/>
                  </a:cubicBezTo>
                  <a:lnTo>
                    <a:pt x="234" y="23"/>
                  </a:lnTo>
                  <a:close/>
                </a:path>
              </a:pathLst>
            </a:custGeom>
            <a:solidFill>
              <a:srgbClr val="177F7A"/>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19" name="Freeform: Shape 22">
              <a:extLst>
                <a:ext uri="{FF2B5EF4-FFF2-40B4-BE49-F238E27FC236}">
                  <a16:creationId xmlns:a16="http://schemas.microsoft.com/office/drawing/2014/main" id="{B03A48C1-8DB1-4083-817F-657E6F744F3E}"/>
                </a:ext>
              </a:extLst>
            </p:cNvPr>
            <p:cNvSpPr>
              <a:spLocks/>
            </p:cNvSpPr>
            <p:nvPr/>
          </p:nvSpPr>
          <p:spPr bwMode="auto">
            <a:xfrm>
              <a:off x="7752344" y="5318119"/>
              <a:ext cx="1112224" cy="214922"/>
            </a:xfrm>
            <a:custGeom>
              <a:avLst/>
              <a:gdLst>
                <a:gd name="T0" fmla="*/ 11 w 87"/>
                <a:gd name="T1" fmla="*/ 5 h 17"/>
                <a:gd name="T2" fmla="*/ 12 w 87"/>
                <a:gd name="T3" fmla="*/ 5 h 17"/>
                <a:gd name="T4" fmla="*/ 20 w 87"/>
                <a:gd name="T5" fmla="*/ 6 h 17"/>
                <a:gd name="T6" fmla="*/ 24 w 87"/>
                <a:gd name="T7" fmla="*/ 4 h 17"/>
                <a:gd name="T8" fmla="*/ 27 w 87"/>
                <a:gd name="T9" fmla="*/ 5 h 17"/>
                <a:gd name="T10" fmla="*/ 29 w 87"/>
                <a:gd name="T11" fmla="*/ 6 h 17"/>
                <a:gd name="T12" fmla="*/ 34 w 87"/>
                <a:gd name="T13" fmla="*/ 2 h 17"/>
                <a:gd name="T14" fmla="*/ 37 w 87"/>
                <a:gd name="T15" fmla="*/ 3 h 17"/>
                <a:gd name="T16" fmla="*/ 40 w 87"/>
                <a:gd name="T17" fmla="*/ 3 h 17"/>
                <a:gd name="T18" fmla="*/ 42 w 87"/>
                <a:gd name="T19" fmla="*/ 1 h 17"/>
                <a:gd name="T20" fmla="*/ 47 w 87"/>
                <a:gd name="T21" fmla="*/ 2 h 17"/>
                <a:gd name="T22" fmla="*/ 50 w 87"/>
                <a:gd name="T23" fmla="*/ 1 h 17"/>
                <a:gd name="T24" fmla="*/ 53 w 87"/>
                <a:gd name="T25" fmla="*/ 1 h 17"/>
                <a:gd name="T26" fmla="*/ 59 w 87"/>
                <a:gd name="T27" fmla="*/ 5 h 17"/>
                <a:gd name="T28" fmla="*/ 64 w 87"/>
                <a:gd name="T29" fmla="*/ 2 h 17"/>
                <a:gd name="T30" fmla="*/ 69 w 87"/>
                <a:gd name="T31" fmla="*/ 5 h 17"/>
                <a:gd name="T32" fmla="*/ 75 w 87"/>
                <a:gd name="T33" fmla="*/ 5 h 17"/>
                <a:gd name="T34" fmla="*/ 81 w 87"/>
                <a:gd name="T35" fmla="*/ 8 h 17"/>
                <a:gd name="T36" fmla="*/ 84 w 87"/>
                <a:gd name="T37" fmla="*/ 9 h 17"/>
                <a:gd name="T38" fmla="*/ 84 w 87"/>
                <a:gd name="T39" fmla="*/ 16 h 17"/>
                <a:gd name="T40" fmla="*/ 76 w 87"/>
                <a:gd name="T41" fmla="*/ 17 h 17"/>
                <a:gd name="T42" fmla="*/ 54 w 87"/>
                <a:gd name="T43" fmla="*/ 17 h 17"/>
                <a:gd name="T44" fmla="*/ 31 w 87"/>
                <a:gd name="T45" fmla="*/ 15 h 17"/>
                <a:gd name="T46" fmla="*/ 15 w 87"/>
                <a:gd name="T47" fmla="*/ 14 h 17"/>
                <a:gd name="T48" fmla="*/ 13 w 87"/>
                <a:gd name="T49" fmla="*/ 14 h 17"/>
                <a:gd name="T50" fmla="*/ 4 w 87"/>
                <a:gd name="T51" fmla="*/ 8 h 17"/>
                <a:gd name="T52" fmla="*/ 11 w 87"/>
                <a:gd name="T53"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7" h="17">
                  <a:moveTo>
                    <a:pt x="11" y="5"/>
                  </a:moveTo>
                  <a:cubicBezTo>
                    <a:pt x="12" y="5"/>
                    <a:pt x="12" y="5"/>
                    <a:pt x="12" y="5"/>
                  </a:cubicBezTo>
                  <a:cubicBezTo>
                    <a:pt x="16" y="3"/>
                    <a:pt x="17" y="3"/>
                    <a:pt x="20" y="6"/>
                  </a:cubicBezTo>
                  <a:cubicBezTo>
                    <a:pt x="20" y="7"/>
                    <a:pt x="23" y="4"/>
                    <a:pt x="24" y="4"/>
                  </a:cubicBezTo>
                  <a:cubicBezTo>
                    <a:pt x="25" y="4"/>
                    <a:pt x="26" y="5"/>
                    <a:pt x="27" y="5"/>
                  </a:cubicBezTo>
                  <a:cubicBezTo>
                    <a:pt x="28" y="5"/>
                    <a:pt x="28" y="6"/>
                    <a:pt x="29" y="6"/>
                  </a:cubicBezTo>
                  <a:cubicBezTo>
                    <a:pt x="32" y="6"/>
                    <a:pt x="32" y="3"/>
                    <a:pt x="34" y="2"/>
                  </a:cubicBezTo>
                  <a:cubicBezTo>
                    <a:pt x="35" y="2"/>
                    <a:pt x="36" y="2"/>
                    <a:pt x="37" y="3"/>
                  </a:cubicBezTo>
                  <a:cubicBezTo>
                    <a:pt x="38" y="3"/>
                    <a:pt x="39" y="4"/>
                    <a:pt x="40" y="3"/>
                  </a:cubicBezTo>
                  <a:cubicBezTo>
                    <a:pt x="41" y="3"/>
                    <a:pt x="41" y="1"/>
                    <a:pt x="42" y="1"/>
                  </a:cubicBezTo>
                  <a:cubicBezTo>
                    <a:pt x="44" y="0"/>
                    <a:pt x="45" y="2"/>
                    <a:pt x="47" y="2"/>
                  </a:cubicBezTo>
                  <a:cubicBezTo>
                    <a:pt x="48" y="2"/>
                    <a:pt x="49" y="2"/>
                    <a:pt x="50" y="1"/>
                  </a:cubicBezTo>
                  <a:cubicBezTo>
                    <a:pt x="51" y="1"/>
                    <a:pt x="52" y="0"/>
                    <a:pt x="53" y="1"/>
                  </a:cubicBezTo>
                  <a:cubicBezTo>
                    <a:pt x="56" y="1"/>
                    <a:pt x="57" y="3"/>
                    <a:pt x="59" y="5"/>
                  </a:cubicBezTo>
                  <a:cubicBezTo>
                    <a:pt x="59" y="2"/>
                    <a:pt x="62" y="2"/>
                    <a:pt x="64" y="2"/>
                  </a:cubicBezTo>
                  <a:cubicBezTo>
                    <a:pt x="67" y="1"/>
                    <a:pt x="68" y="3"/>
                    <a:pt x="69" y="5"/>
                  </a:cubicBezTo>
                  <a:cubicBezTo>
                    <a:pt x="69" y="4"/>
                    <a:pt x="74" y="4"/>
                    <a:pt x="75" y="5"/>
                  </a:cubicBezTo>
                  <a:cubicBezTo>
                    <a:pt x="77" y="5"/>
                    <a:pt x="79" y="7"/>
                    <a:pt x="81" y="8"/>
                  </a:cubicBezTo>
                  <a:cubicBezTo>
                    <a:pt x="82" y="8"/>
                    <a:pt x="83" y="8"/>
                    <a:pt x="84" y="9"/>
                  </a:cubicBezTo>
                  <a:cubicBezTo>
                    <a:pt x="86" y="11"/>
                    <a:pt x="87" y="15"/>
                    <a:pt x="84" y="16"/>
                  </a:cubicBezTo>
                  <a:cubicBezTo>
                    <a:pt x="81" y="17"/>
                    <a:pt x="78" y="17"/>
                    <a:pt x="76" y="17"/>
                  </a:cubicBezTo>
                  <a:cubicBezTo>
                    <a:pt x="68" y="17"/>
                    <a:pt x="61" y="17"/>
                    <a:pt x="54" y="17"/>
                  </a:cubicBezTo>
                  <a:cubicBezTo>
                    <a:pt x="46" y="16"/>
                    <a:pt x="39" y="15"/>
                    <a:pt x="31" y="15"/>
                  </a:cubicBezTo>
                  <a:cubicBezTo>
                    <a:pt x="26" y="15"/>
                    <a:pt x="21" y="14"/>
                    <a:pt x="15" y="14"/>
                  </a:cubicBezTo>
                  <a:cubicBezTo>
                    <a:pt x="15" y="14"/>
                    <a:pt x="14" y="14"/>
                    <a:pt x="13" y="14"/>
                  </a:cubicBezTo>
                  <a:cubicBezTo>
                    <a:pt x="9" y="14"/>
                    <a:pt x="0" y="14"/>
                    <a:pt x="4" y="8"/>
                  </a:cubicBezTo>
                  <a:cubicBezTo>
                    <a:pt x="6" y="5"/>
                    <a:pt x="9" y="6"/>
                    <a:pt x="11" y="5"/>
                  </a:cubicBezTo>
                </a:path>
              </a:pathLst>
            </a:custGeom>
            <a:solidFill>
              <a:sysClr val="window" lastClr="FFFFFF">
                <a:lumMod val="50000"/>
              </a:sys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20" name="Freeform: Shape 23">
              <a:extLst>
                <a:ext uri="{FF2B5EF4-FFF2-40B4-BE49-F238E27FC236}">
                  <a16:creationId xmlns:a16="http://schemas.microsoft.com/office/drawing/2014/main" id="{7DFF400C-3706-410E-8D9A-E3A6DADB1B4E}"/>
                </a:ext>
              </a:extLst>
            </p:cNvPr>
            <p:cNvSpPr>
              <a:spLocks/>
            </p:cNvSpPr>
            <p:nvPr/>
          </p:nvSpPr>
          <p:spPr bwMode="auto">
            <a:xfrm>
              <a:off x="7526676" y="5613636"/>
              <a:ext cx="1552813" cy="1004810"/>
            </a:xfrm>
            <a:custGeom>
              <a:avLst/>
              <a:gdLst>
                <a:gd name="T0" fmla="*/ 234 w 289"/>
                <a:gd name="T1" fmla="*/ 234 h 234"/>
                <a:gd name="T2" fmla="*/ 54 w 289"/>
                <a:gd name="T3" fmla="*/ 234 h 234"/>
                <a:gd name="T4" fmla="*/ 0 w 289"/>
                <a:gd name="T5" fmla="*/ 0 h 234"/>
                <a:gd name="T6" fmla="*/ 289 w 289"/>
                <a:gd name="T7" fmla="*/ 0 h 234"/>
                <a:gd name="T8" fmla="*/ 234 w 289"/>
                <a:gd name="T9" fmla="*/ 234 h 234"/>
              </a:gdLst>
              <a:ahLst/>
              <a:cxnLst>
                <a:cxn ang="0">
                  <a:pos x="T0" y="T1"/>
                </a:cxn>
                <a:cxn ang="0">
                  <a:pos x="T2" y="T3"/>
                </a:cxn>
                <a:cxn ang="0">
                  <a:pos x="T4" y="T5"/>
                </a:cxn>
                <a:cxn ang="0">
                  <a:pos x="T6" y="T7"/>
                </a:cxn>
                <a:cxn ang="0">
                  <a:pos x="T8" y="T9"/>
                </a:cxn>
              </a:cxnLst>
              <a:rect l="0" t="0" r="r" b="b"/>
              <a:pathLst>
                <a:path w="289" h="234">
                  <a:moveTo>
                    <a:pt x="234" y="234"/>
                  </a:moveTo>
                  <a:lnTo>
                    <a:pt x="54" y="234"/>
                  </a:lnTo>
                  <a:lnTo>
                    <a:pt x="0" y="0"/>
                  </a:lnTo>
                  <a:lnTo>
                    <a:pt x="289" y="0"/>
                  </a:lnTo>
                  <a:lnTo>
                    <a:pt x="234" y="234"/>
                  </a:lnTo>
                  <a:close/>
                </a:path>
              </a:pathLst>
            </a:custGeom>
            <a:solidFill>
              <a:sysClr val="window" lastClr="FFFFFF">
                <a:lumMod val="85000"/>
              </a:sys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21" name="Freeform: Shape 24">
              <a:extLst>
                <a:ext uri="{FF2B5EF4-FFF2-40B4-BE49-F238E27FC236}">
                  <a16:creationId xmlns:a16="http://schemas.microsoft.com/office/drawing/2014/main" id="{A3AB1442-C26E-4346-9DB4-FE0ACF52FEF6}"/>
                </a:ext>
              </a:extLst>
            </p:cNvPr>
            <p:cNvSpPr>
              <a:spLocks/>
            </p:cNvSpPr>
            <p:nvPr/>
          </p:nvSpPr>
          <p:spPr bwMode="auto">
            <a:xfrm>
              <a:off x="7526676" y="5383158"/>
              <a:ext cx="1552813" cy="1257295"/>
            </a:xfrm>
            <a:custGeom>
              <a:avLst/>
              <a:gdLst>
                <a:gd name="T0" fmla="*/ 234 w 289"/>
                <a:gd name="T1" fmla="*/ 234 h 234"/>
                <a:gd name="T2" fmla="*/ 54 w 289"/>
                <a:gd name="T3" fmla="*/ 234 h 234"/>
                <a:gd name="T4" fmla="*/ 0 w 289"/>
                <a:gd name="T5" fmla="*/ 0 h 234"/>
                <a:gd name="T6" fmla="*/ 289 w 289"/>
                <a:gd name="T7" fmla="*/ 0 h 234"/>
                <a:gd name="T8" fmla="*/ 234 w 289"/>
                <a:gd name="T9" fmla="*/ 234 h 234"/>
              </a:gdLst>
              <a:ahLst/>
              <a:cxnLst>
                <a:cxn ang="0">
                  <a:pos x="T0" y="T1"/>
                </a:cxn>
                <a:cxn ang="0">
                  <a:pos x="T2" y="T3"/>
                </a:cxn>
                <a:cxn ang="0">
                  <a:pos x="T4" y="T5"/>
                </a:cxn>
                <a:cxn ang="0">
                  <a:pos x="T6" y="T7"/>
                </a:cxn>
                <a:cxn ang="0">
                  <a:pos x="T8" y="T9"/>
                </a:cxn>
              </a:cxnLst>
              <a:rect l="0" t="0" r="r" b="b"/>
              <a:pathLst>
                <a:path w="289" h="234">
                  <a:moveTo>
                    <a:pt x="234" y="234"/>
                  </a:moveTo>
                  <a:lnTo>
                    <a:pt x="54" y="234"/>
                  </a:lnTo>
                  <a:lnTo>
                    <a:pt x="0" y="0"/>
                  </a:lnTo>
                  <a:lnTo>
                    <a:pt x="289" y="0"/>
                  </a:lnTo>
                  <a:lnTo>
                    <a:pt x="234" y="23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22" name="Freeform: Shape 25">
              <a:extLst>
                <a:ext uri="{FF2B5EF4-FFF2-40B4-BE49-F238E27FC236}">
                  <a16:creationId xmlns:a16="http://schemas.microsoft.com/office/drawing/2014/main" id="{E96AFAC4-D9BF-4AA8-A8E1-37EC1D69B94E}"/>
                </a:ext>
              </a:extLst>
            </p:cNvPr>
            <p:cNvSpPr>
              <a:spLocks/>
            </p:cNvSpPr>
            <p:nvPr/>
          </p:nvSpPr>
          <p:spPr bwMode="auto">
            <a:xfrm>
              <a:off x="7462199" y="5447072"/>
              <a:ext cx="1681767" cy="306265"/>
            </a:xfrm>
            <a:custGeom>
              <a:avLst/>
              <a:gdLst>
                <a:gd name="T0" fmla="*/ 313 w 313"/>
                <a:gd name="T1" fmla="*/ 54 h 57"/>
                <a:gd name="T2" fmla="*/ 296 w 313"/>
                <a:gd name="T3" fmla="*/ 54 h 57"/>
                <a:gd name="T4" fmla="*/ 296 w 313"/>
                <a:gd name="T5" fmla="*/ 57 h 57"/>
                <a:gd name="T6" fmla="*/ 313 w 313"/>
                <a:gd name="T7" fmla="*/ 57 h 57"/>
                <a:gd name="T8" fmla="*/ 313 w 313"/>
                <a:gd name="T9" fmla="*/ 54 h 57"/>
                <a:gd name="T10" fmla="*/ 0 w 313"/>
                <a:gd name="T11" fmla="*/ 0 h 57"/>
                <a:gd name="T12" fmla="*/ 0 w 313"/>
                <a:gd name="T13" fmla="*/ 0 h 57"/>
                <a:gd name="T14" fmla="*/ 0 w 313"/>
                <a:gd name="T15" fmla="*/ 57 h 57"/>
                <a:gd name="T16" fmla="*/ 16 w 313"/>
                <a:gd name="T17" fmla="*/ 57 h 57"/>
                <a:gd name="T18" fmla="*/ 16 w 313"/>
                <a:gd name="T19" fmla="*/ 54 h 57"/>
                <a:gd name="T20" fmla="*/ 0 w 313"/>
                <a:gd name="T21" fmla="*/ 54 h 57"/>
                <a:gd name="T22" fmla="*/ 0 w 313"/>
                <a:gd name="T23"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3" h="57">
                  <a:moveTo>
                    <a:pt x="313" y="54"/>
                  </a:moveTo>
                  <a:lnTo>
                    <a:pt x="296" y="54"/>
                  </a:lnTo>
                  <a:lnTo>
                    <a:pt x="296" y="57"/>
                  </a:lnTo>
                  <a:lnTo>
                    <a:pt x="313" y="57"/>
                  </a:lnTo>
                  <a:lnTo>
                    <a:pt x="313" y="54"/>
                  </a:lnTo>
                  <a:close/>
                  <a:moveTo>
                    <a:pt x="0" y="0"/>
                  </a:moveTo>
                  <a:lnTo>
                    <a:pt x="0" y="0"/>
                  </a:lnTo>
                  <a:lnTo>
                    <a:pt x="0" y="57"/>
                  </a:lnTo>
                  <a:lnTo>
                    <a:pt x="16" y="57"/>
                  </a:lnTo>
                  <a:lnTo>
                    <a:pt x="16" y="54"/>
                  </a:lnTo>
                  <a:lnTo>
                    <a:pt x="0" y="54"/>
                  </a:lnTo>
                  <a:lnTo>
                    <a:pt x="0" y="0"/>
                  </a:lnTo>
                  <a:close/>
                </a:path>
              </a:pathLst>
            </a:custGeom>
            <a:solidFill>
              <a:srgbClr val="19121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23" name="Freeform: Shape 26">
              <a:extLst>
                <a:ext uri="{FF2B5EF4-FFF2-40B4-BE49-F238E27FC236}">
                  <a16:creationId xmlns:a16="http://schemas.microsoft.com/office/drawing/2014/main" id="{A32FFF0F-939E-447E-A05F-1A45C0A4B9E9}"/>
                </a:ext>
              </a:extLst>
            </p:cNvPr>
            <p:cNvSpPr>
              <a:spLocks/>
            </p:cNvSpPr>
            <p:nvPr/>
          </p:nvSpPr>
          <p:spPr bwMode="auto">
            <a:xfrm>
              <a:off x="7462199" y="5447072"/>
              <a:ext cx="1681767" cy="306265"/>
            </a:xfrm>
            <a:custGeom>
              <a:avLst/>
              <a:gdLst>
                <a:gd name="T0" fmla="*/ 313 w 313"/>
                <a:gd name="T1" fmla="*/ 54 h 57"/>
                <a:gd name="T2" fmla="*/ 296 w 313"/>
                <a:gd name="T3" fmla="*/ 54 h 57"/>
                <a:gd name="T4" fmla="*/ 296 w 313"/>
                <a:gd name="T5" fmla="*/ 57 h 57"/>
                <a:gd name="T6" fmla="*/ 313 w 313"/>
                <a:gd name="T7" fmla="*/ 57 h 57"/>
                <a:gd name="T8" fmla="*/ 313 w 313"/>
                <a:gd name="T9" fmla="*/ 54 h 57"/>
                <a:gd name="T10" fmla="*/ 0 w 313"/>
                <a:gd name="T11" fmla="*/ 0 h 57"/>
                <a:gd name="T12" fmla="*/ 0 w 313"/>
                <a:gd name="T13" fmla="*/ 0 h 57"/>
                <a:gd name="T14" fmla="*/ 0 w 313"/>
                <a:gd name="T15" fmla="*/ 57 h 57"/>
                <a:gd name="T16" fmla="*/ 16 w 313"/>
                <a:gd name="T17" fmla="*/ 57 h 57"/>
                <a:gd name="T18" fmla="*/ 16 w 313"/>
                <a:gd name="T19" fmla="*/ 54 h 57"/>
                <a:gd name="T20" fmla="*/ 0 w 313"/>
                <a:gd name="T21" fmla="*/ 54 h 57"/>
                <a:gd name="T22" fmla="*/ 0 w 313"/>
                <a:gd name="T23"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3" h="57">
                  <a:moveTo>
                    <a:pt x="313" y="54"/>
                  </a:moveTo>
                  <a:lnTo>
                    <a:pt x="296" y="54"/>
                  </a:lnTo>
                  <a:lnTo>
                    <a:pt x="296" y="57"/>
                  </a:lnTo>
                  <a:lnTo>
                    <a:pt x="313" y="57"/>
                  </a:lnTo>
                  <a:lnTo>
                    <a:pt x="313" y="54"/>
                  </a:lnTo>
                  <a:moveTo>
                    <a:pt x="0" y="0"/>
                  </a:moveTo>
                  <a:lnTo>
                    <a:pt x="0" y="0"/>
                  </a:lnTo>
                  <a:lnTo>
                    <a:pt x="0" y="57"/>
                  </a:lnTo>
                  <a:lnTo>
                    <a:pt x="16" y="57"/>
                  </a:lnTo>
                  <a:lnTo>
                    <a:pt x="16" y="54"/>
                  </a:lnTo>
                  <a:lnTo>
                    <a:pt x="0" y="5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24" name="Freeform: Shape 27">
              <a:extLst>
                <a:ext uri="{FF2B5EF4-FFF2-40B4-BE49-F238E27FC236}">
                  <a16:creationId xmlns:a16="http://schemas.microsoft.com/office/drawing/2014/main" id="{091CCCF4-C48A-4654-9A47-F7E9F9F37ABE}"/>
                </a:ext>
              </a:extLst>
            </p:cNvPr>
            <p:cNvSpPr>
              <a:spLocks/>
            </p:cNvSpPr>
            <p:nvPr/>
          </p:nvSpPr>
          <p:spPr bwMode="auto">
            <a:xfrm>
              <a:off x="7548168" y="5737217"/>
              <a:ext cx="1504455" cy="16121"/>
            </a:xfrm>
            <a:custGeom>
              <a:avLst/>
              <a:gdLst>
                <a:gd name="T0" fmla="*/ 0 w 280"/>
                <a:gd name="T1" fmla="*/ 0 h 3"/>
                <a:gd name="T2" fmla="*/ 0 w 280"/>
                <a:gd name="T3" fmla="*/ 0 h 3"/>
                <a:gd name="T4" fmla="*/ 0 w 280"/>
                <a:gd name="T5" fmla="*/ 3 h 3"/>
                <a:gd name="T6" fmla="*/ 0 w 280"/>
                <a:gd name="T7" fmla="*/ 3 h 3"/>
                <a:gd name="T8" fmla="*/ 0 w 280"/>
                <a:gd name="T9" fmla="*/ 0 h 3"/>
                <a:gd name="T10" fmla="*/ 280 w 280"/>
                <a:gd name="T11" fmla="*/ 0 h 3"/>
                <a:gd name="T12" fmla="*/ 140 w 280"/>
                <a:gd name="T13" fmla="*/ 0 h 3"/>
                <a:gd name="T14" fmla="*/ 140 w 280"/>
                <a:gd name="T15" fmla="*/ 3 h 3"/>
                <a:gd name="T16" fmla="*/ 280 w 280"/>
                <a:gd name="T17" fmla="*/ 3 h 3"/>
                <a:gd name="T18" fmla="*/ 280 w 280"/>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0" h="3">
                  <a:moveTo>
                    <a:pt x="0" y="0"/>
                  </a:moveTo>
                  <a:lnTo>
                    <a:pt x="0" y="0"/>
                  </a:lnTo>
                  <a:lnTo>
                    <a:pt x="0" y="3"/>
                  </a:lnTo>
                  <a:lnTo>
                    <a:pt x="0" y="3"/>
                  </a:lnTo>
                  <a:lnTo>
                    <a:pt x="0" y="0"/>
                  </a:lnTo>
                  <a:close/>
                  <a:moveTo>
                    <a:pt x="280" y="0"/>
                  </a:moveTo>
                  <a:lnTo>
                    <a:pt x="140" y="0"/>
                  </a:lnTo>
                  <a:lnTo>
                    <a:pt x="140" y="3"/>
                  </a:lnTo>
                  <a:lnTo>
                    <a:pt x="280" y="3"/>
                  </a:lnTo>
                  <a:lnTo>
                    <a:pt x="280" y="0"/>
                  </a:lnTo>
                  <a:close/>
                </a:path>
              </a:pathLst>
            </a:custGeom>
            <a:solidFill>
              <a:sysClr val="window" lastClr="FFFFFF">
                <a:lumMod val="50000"/>
              </a:sys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25" name="Freeform: Shape 28">
              <a:extLst>
                <a:ext uri="{FF2B5EF4-FFF2-40B4-BE49-F238E27FC236}">
                  <a16:creationId xmlns:a16="http://schemas.microsoft.com/office/drawing/2014/main" id="{73293C7D-D7FD-4C51-981A-0BA06B293347}"/>
                </a:ext>
              </a:extLst>
            </p:cNvPr>
            <p:cNvSpPr>
              <a:spLocks/>
            </p:cNvSpPr>
            <p:nvPr/>
          </p:nvSpPr>
          <p:spPr bwMode="auto">
            <a:xfrm>
              <a:off x="7548168" y="5737217"/>
              <a:ext cx="1504455" cy="16121"/>
            </a:xfrm>
            <a:custGeom>
              <a:avLst/>
              <a:gdLst>
                <a:gd name="T0" fmla="*/ 0 w 280"/>
                <a:gd name="T1" fmla="*/ 0 h 3"/>
                <a:gd name="T2" fmla="*/ 0 w 280"/>
                <a:gd name="T3" fmla="*/ 0 h 3"/>
                <a:gd name="T4" fmla="*/ 0 w 280"/>
                <a:gd name="T5" fmla="*/ 3 h 3"/>
                <a:gd name="T6" fmla="*/ 0 w 280"/>
                <a:gd name="T7" fmla="*/ 3 h 3"/>
                <a:gd name="T8" fmla="*/ 0 w 280"/>
                <a:gd name="T9" fmla="*/ 0 h 3"/>
                <a:gd name="T10" fmla="*/ 280 w 280"/>
                <a:gd name="T11" fmla="*/ 0 h 3"/>
                <a:gd name="T12" fmla="*/ 140 w 280"/>
                <a:gd name="T13" fmla="*/ 0 h 3"/>
                <a:gd name="T14" fmla="*/ 140 w 280"/>
                <a:gd name="T15" fmla="*/ 3 h 3"/>
                <a:gd name="T16" fmla="*/ 280 w 280"/>
                <a:gd name="T17" fmla="*/ 3 h 3"/>
                <a:gd name="T18" fmla="*/ 280 w 280"/>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0" h="3">
                  <a:moveTo>
                    <a:pt x="0" y="0"/>
                  </a:moveTo>
                  <a:lnTo>
                    <a:pt x="0" y="0"/>
                  </a:lnTo>
                  <a:lnTo>
                    <a:pt x="0" y="3"/>
                  </a:lnTo>
                  <a:lnTo>
                    <a:pt x="0" y="3"/>
                  </a:lnTo>
                  <a:lnTo>
                    <a:pt x="0" y="0"/>
                  </a:lnTo>
                  <a:moveTo>
                    <a:pt x="280" y="0"/>
                  </a:moveTo>
                  <a:lnTo>
                    <a:pt x="140" y="0"/>
                  </a:lnTo>
                  <a:lnTo>
                    <a:pt x="140" y="3"/>
                  </a:lnTo>
                  <a:lnTo>
                    <a:pt x="280" y="3"/>
                  </a:lnTo>
                  <a:lnTo>
                    <a:pt x="280" y="0"/>
                  </a:lnTo>
                </a:path>
              </a:pathLst>
            </a:custGeom>
            <a:solidFill>
              <a:sysClr val="window" lastClr="FFFFFF">
                <a:lumMod val="50000"/>
              </a:sys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26" name="Rectangle 29">
              <a:extLst>
                <a:ext uri="{FF2B5EF4-FFF2-40B4-BE49-F238E27FC236}">
                  <a16:creationId xmlns:a16="http://schemas.microsoft.com/office/drawing/2014/main" id="{EC939634-1B83-42B4-9F07-2A828ADE0AA2}"/>
                </a:ext>
              </a:extLst>
            </p:cNvPr>
            <p:cNvSpPr>
              <a:spLocks/>
            </p:cNvSpPr>
            <p:nvPr/>
          </p:nvSpPr>
          <p:spPr bwMode="auto">
            <a:xfrm>
              <a:off x="7462199" y="5436326"/>
              <a:ext cx="1681767" cy="300891"/>
            </a:xfrm>
            <a:prstGeom prst="rect">
              <a:avLst/>
            </a:prstGeom>
            <a:solidFill>
              <a:sysClr val="window" lastClr="FFFFFF">
                <a:lumMod val="85000"/>
              </a:sys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27" name="Rectangle 30">
              <a:extLst>
                <a:ext uri="{FF2B5EF4-FFF2-40B4-BE49-F238E27FC236}">
                  <a16:creationId xmlns:a16="http://schemas.microsoft.com/office/drawing/2014/main" id="{FCDB0A87-5F8B-41BD-8C71-CDD12B7A9D7D}"/>
                </a:ext>
              </a:extLst>
            </p:cNvPr>
            <p:cNvSpPr>
              <a:spLocks/>
            </p:cNvSpPr>
            <p:nvPr/>
          </p:nvSpPr>
          <p:spPr bwMode="auto">
            <a:xfrm>
              <a:off x="7462199" y="5436326"/>
              <a:ext cx="1681767" cy="300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28" name="Freeform: Shape 31">
              <a:extLst>
                <a:ext uri="{FF2B5EF4-FFF2-40B4-BE49-F238E27FC236}">
                  <a16:creationId xmlns:a16="http://schemas.microsoft.com/office/drawing/2014/main" id="{934710DB-9427-46E8-8A9B-CC3F0C15998D}"/>
                </a:ext>
              </a:extLst>
            </p:cNvPr>
            <p:cNvSpPr>
              <a:spLocks/>
            </p:cNvSpPr>
            <p:nvPr/>
          </p:nvSpPr>
          <p:spPr bwMode="auto">
            <a:xfrm>
              <a:off x="7548168" y="5753335"/>
              <a:ext cx="752227" cy="865111"/>
            </a:xfrm>
            <a:custGeom>
              <a:avLst/>
              <a:gdLst>
                <a:gd name="T0" fmla="*/ 140 w 140"/>
                <a:gd name="T1" fmla="*/ 0 h 208"/>
                <a:gd name="T2" fmla="*/ 0 w 140"/>
                <a:gd name="T3" fmla="*/ 0 h 208"/>
                <a:gd name="T4" fmla="*/ 50 w 140"/>
                <a:gd name="T5" fmla="*/ 208 h 208"/>
                <a:gd name="T6" fmla="*/ 140 w 140"/>
                <a:gd name="T7" fmla="*/ 208 h 208"/>
                <a:gd name="T8" fmla="*/ 140 w 140"/>
                <a:gd name="T9" fmla="*/ 0 h 208"/>
              </a:gdLst>
              <a:ahLst/>
              <a:cxnLst>
                <a:cxn ang="0">
                  <a:pos x="T0" y="T1"/>
                </a:cxn>
                <a:cxn ang="0">
                  <a:pos x="T2" y="T3"/>
                </a:cxn>
                <a:cxn ang="0">
                  <a:pos x="T4" y="T5"/>
                </a:cxn>
                <a:cxn ang="0">
                  <a:pos x="T6" y="T7"/>
                </a:cxn>
                <a:cxn ang="0">
                  <a:pos x="T8" y="T9"/>
                </a:cxn>
              </a:cxnLst>
              <a:rect l="0" t="0" r="r" b="b"/>
              <a:pathLst>
                <a:path w="140" h="208">
                  <a:moveTo>
                    <a:pt x="140" y="0"/>
                  </a:moveTo>
                  <a:lnTo>
                    <a:pt x="0" y="0"/>
                  </a:lnTo>
                  <a:lnTo>
                    <a:pt x="50" y="208"/>
                  </a:lnTo>
                  <a:lnTo>
                    <a:pt x="140" y="208"/>
                  </a:lnTo>
                  <a:lnTo>
                    <a:pt x="140" y="0"/>
                  </a:lnTo>
                  <a:close/>
                </a:path>
              </a:pathLst>
            </a:custGeom>
            <a:solidFill>
              <a:sysClr val="window" lastClr="FFFFFF">
                <a:lumMod val="75000"/>
              </a:sys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29" name="Freeform: Shape 32">
              <a:extLst>
                <a:ext uri="{FF2B5EF4-FFF2-40B4-BE49-F238E27FC236}">
                  <a16:creationId xmlns:a16="http://schemas.microsoft.com/office/drawing/2014/main" id="{3C425B43-1FFC-498F-888C-B4C8A2C8B9E6}"/>
                </a:ext>
              </a:extLst>
            </p:cNvPr>
            <p:cNvSpPr>
              <a:spLocks/>
            </p:cNvSpPr>
            <p:nvPr/>
          </p:nvSpPr>
          <p:spPr bwMode="auto">
            <a:xfrm>
              <a:off x="7548168" y="5522858"/>
              <a:ext cx="752227" cy="1117595"/>
            </a:xfrm>
            <a:custGeom>
              <a:avLst/>
              <a:gdLst>
                <a:gd name="T0" fmla="*/ 140 w 140"/>
                <a:gd name="T1" fmla="*/ 0 h 208"/>
                <a:gd name="T2" fmla="*/ 0 w 140"/>
                <a:gd name="T3" fmla="*/ 0 h 208"/>
                <a:gd name="T4" fmla="*/ 50 w 140"/>
                <a:gd name="T5" fmla="*/ 208 h 208"/>
                <a:gd name="T6" fmla="*/ 140 w 140"/>
                <a:gd name="T7" fmla="*/ 208 h 208"/>
                <a:gd name="T8" fmla="*/ 140 w 140"/>
                <a:gd name="T9" fmla="*/ 0 h 208"/>
              </a:gdLst>
              <a:ahLst/>
              <a:cxnLst>
                <a:cxn ang="0">
                  <a:pos x="T0" y="T1"/>
                </a:cxn>
                <a:cxn ang="0">
                  <a:pos x="T2" y="T3"/>
                </a:cxn>
                <a:cxn ang="0">
                  <a:pos x="T4" y="T5"/>
                </a:cxn>
                <a:cxn ang="0">
                  <a:pos x="T6" y="T7"/>
                </a:cxn>
                <a:cxn ang="0">
                  <a:pos x="T8" y="T9"/>
                </a:cxn>
              </a:cxnLst>
              <a:rect l="0" t="0" r="r" b="b"/>
              <a:pathLst>
                <a:path w="140" h="208">
                  <a:moveTo>
                    <a:pt x="140" y="0"/>
                  </a:moveTo>
                  <a:lnTo>
                    <a:pt x="0" y="0"/>
                  </a:lnTo>
                  <a:lnTo>
                    <a:pt x="50" y="208"/>
                  </a:lnTo>
                  <a:lnTo>
                    <a:pt x="140" y="208"/>
                  </a:lnTo>
                  <a:lnTo>
                    <a:pt x="14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30" name="Rectangle 33">
              <a:extLst>
                <a:ext uri="{FF2B5EF4-FFF2-40B4-BE49-F238E27FC236}">
                  <a16:creationId xmlns:a16="http://schemas.microsoft.com/office/drawing/2014/main" id="{0E32304F-DD9F-4C92-ADD7-9731D9700157}"/>
                </a:ext>
              </a:extLst>
            </p:cNvPr>
            <p:cNvSpPr>
              <a:spLocks/>
            </p:cNvSpPr>
            <p:nvPr/>
          </p:nvSpPr>
          <p:spPr bwMode="auto">
            <a:xfrm>
              <a:off x="7548168" y="5737217"/>
              <a:ext cx="752227" cy="16121"/>
            </a:xfrm>
            <a:prstGeom prst="rect">
              <a:avLst/>
            </a:prstGeom>
            <a:solidFill>
              <a:sysClr val="window" lastClr="FFFFFF">
                <a:lumMod val="50000"/>
              </a:sys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31" name="Rectangle 34">
              <a:extLst>
                <a:ext uri="{FF2B5EF4-FFF2-40B4-BE49-F238E27FC236}">
                  <a16:creationId xmlns:a16="http://schemas.microsoft.com/office/drawing/2014/main" id="{9A8A4850-AE46-4A51-86B0-43B9D931483C}"/>
                </a:ext>
              </a:extLst>
            </p:cNvPr>
            <p:cNvSpPr>
              <a:spLocks/>
            </p:cNvSpPr>
            <p:nvPr/>
          </p:nvSpPr>
          <p:spPr bwMode="auto">
            <a:xfrm>
              <a:off x="7548168" y="5737217"/>
              <a:ext cx="752227" cy="16121"/>
            </a:xfrm>
            <a:prstGeom prst="rect">
              <a:avLst/>
            </a:prstGeom>
            <a:solidFill>
              <a:sysClr val="window" lastClr="FFFFFF">
                <a:lumMod val="50000"/>
              </a:sys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32" name="Freeform: Shape 35">
              <a:extLst>
                <a:ext uri="{FF2B5EF4-FFF2-40B4-BE49-F238E27FC236}">
                  <a16:creationId xmlns:a16="http://schemas.microsoft.com/office/drawing/2014/main" id="{F2CCBC70-AF68-4F4D-BE4F-B505F2F9FF0C}"/>
                </a:ext>
              </a:extLst>
            </p:cNvPr>
            <p:cNvSpPr>
              <a:spLocks/>
            </p:cNvSpPr>
            <p:nvPr/>
          </p:nvSpPr>
          <p:spPr bwMode="auto">
            <a:xfrm>
              <a:off x="7462199" y="5436326"/>
              <a:ext cx="838196" cy="300891"/>
            </a:xfrm>
            <a:custGeom>
              <a:avLst/>
              <a:gdLst>
                <a:gd name="T0" fmla="*/ 156 w 156"/>
                <a:gd name="T1" fmla="*/ 0 h 56"/>
                <a:gd name="T2" fmla="*/ 0 w 156"/>
                <a:gd name="T3" fmla="*/ 0 h 56"/>
                <a:gd name="T4" fmla="*/ 0 w 156"/>
                <a:gd name="T5" fmla="*/ 56 h 56"/>
                <a:gd name="T6" fmla="*/ 16 w 156"/>
                <a:gd name="T7" fmla="*/ 56 h 56"/>
                <a:gd name="T8" fmla="*/ 156 w 156"/>
                <a:gd name="T9" fmla="*/ 56 h 56"/>
                <a:gd name="T10" fmla="*/ 156 w 156"/>
                <a:gd name="T11" fmla="*/ 0 h 56"/>
              </a:gdLst>
              <a:ahLst/>
              <a:cxnLst>
                <a:cxn ang="0">
                  <a:pos x="T0" y="T1"/>
                </a:cxn>
                <a:cxn ang="0">
                  <a:pos x="T2" y="T3"/>
                </a:cxn>
                <a:cxn ang="0">
                  <a:pos x="T4" y="T5"/>
                </a:cxn>
                <a:cxn ang="0">
                  <a:pos x="T6" y="T7"/>
                </a:cxn>
                <a:cxn ang="0">
                  <a:pos x="T8" y="T9"/>
                </a:cxn>
                <a:cxn ang="0">
                  <a:pos x="T10" y="T11"/>
                </a:cxn>
              </a:cxnLst>
              <a:rect l="0" t="0" r="r" b="b"/>
              <a:pathLst>
                <a:path w="156" h="56">
                  <a:moveTo>
                    <a:pt x="156" y="0"/>
                  </a:moveTo>
                  <a:lnTo>
                    <a:pt x="0" y="0"/>
                  </a:lnTo>
                  <a:lnTo>
                    <a:pt x="0" y="56"/>
                  </a:lnTo>
                  <a:lnTo>
                    <a:pt x="16" y="56"/>
                  </a:lnTo>
                  <a:lnTo>
                    <a:pt x="156" y="56"/>
                  </a:lnTo>
                  <a:lnTo>
                    <a:pt x="156" y="0"/>
                  </a:lnTo>
                  <a:close/>
                </a:path>
              </a:pathLst>
            </a:custGeom>
            <a:solidFill>
              <a:sysClr val="window" lastClr="FFFFFF">
                <a:lumMod val="75000"/>
              </a:sysClr>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33" name="Freeform: Shape 36">
              <a:extLst>
                <a:ext uri="{FF2B5EF4-FFF2-40B4-BE49-F238E27FC236}">
                  <a16:creationId xmlns:a16="http://schemas.microsoft.com/office/drawing/2014/main" id="{CA7F5041-0F0F-4301-8676-34D20FB159F6}"/>
                </a:ext>
              </a:extLst>
            </p:cNvPr>
            <p:cNvSpPr>
              <a:spLocks/>
            </p:cNvSpPr>
            <p:nvPr/>
          </p:nvSpPr>
          <p:spPr bwMode="auto">
            <a:xfrm>
              <a:off x="7462199" y="5436326"/>
              <a:ext cx="838196" cy="300891"/>
            </a:xfrm>
            <a:custGeom>
              <a:avLst/>
              <a:gdLst>
                <a:gd name="T0" fmla="*/ 156 w 156"/>
                <a:gd name="T1" fmla="*/ 0 h 56"/>
                <a:gd name="T2" fmla="*/ 0 w 156"/>
                <a:gd name="T3" fmla="*/ 0 h 56"/>
                <a:gd name="T4" fmla="*/ 0 w 156"/>
                <a:gd name="T5" fmla="*/ 56 h 56"/>
                <a:gd name="T6" fmla="*/ 16 w 156"/>
                <a:gd name="T7" fmla="*/ 56 h 56"/>
                <a:gd name="T8" fmla="*/ 156 w 156"/>
                <a:gd name="T9" fmla="*/ 56 h 56"/>
                <a:gd name="T10" fmla="*/ 156 w 156"/>
                <a:gd name="T11" fmla="*/ 0 h 56"/>
              </a:gdLst>
              <a:ahLst/>
              <a:cxnLst>
                <a:cxn ang="0">
                  <a:pos x="T0" y="T1"/>
                </a:cxn>
                <a:cxn ang="0">
                  <a:pos x="T2" y="T3"/>
                </a:cxn>
                <a:cxn ang="0">
                  <a:pos x="T4" y="T5"/>
                </a:cxn>
                <a:cxn ang="0">
                  <a:pos x="T6" y="T7"/>
                </a:cxn>
                <a:cxn ang="0">
                  <a:pos x="T8" y="T9"/>
                </a:cxn>
                <a:cxn ang="0">
                  <a:pos x="T10" y="T11"/>
                </a:cxn>
              </a:cxnLst>
              <a:rect l="0" t="0" r="r" b="b"/>
              <a:pathLst>
                <a:path w="156" h="56">
                  <a:moveTo>
                    <a:pt x="156" y="0"/>
                  </a:moveTo>
                  <a:lnTo>
                    <a:pt x="0" y="0"/>
                  </a:lnTo>
                  <a:lnTo>
                    <a:pt x="0" y="56"/>
                  </a:lnTo>
                  <a:lnTo>
                    <a:pt x="16" y="56"/>
                  </a:lnTo>
                  <a:lnTo>
                    <a:pt x="156" y="56"/>
                  </a:lnTo>
                  <a:lnTo>
                    <a:pt x="15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grpSp>
      <p:pic>
        <p:nvPicPr>
          <p:cNvPr id="45" name="图片 44">
            <a:extLst>
              <a:ext uri="{FF2B5EF4-FFF2-40B4-BE49-F238E27FC236}">
                <a16:creationId xmlns:a16="http://schemas.microsoft.com/office/drawing/2014/main" id="{6470240F-5B2A-4E1D-8F2E-D63961FC3F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750" y="110419"/>
            <a:ext cx="1811148" cy="1807576"/>
          </a:xfrm>
          <a:prstGeom prst="rect">
            <a:avLst/>
          </a:prstGeom>
        </p:spPr>
      </p:pic>
      <p:pic>
        <p:nvPicPr>
          <p:cNvPr id="35" name="Picture 34"/>
          <p:cNvPicPr>
            <a:picLocks noChangeAspect="1"/>
          </p:cNvPicPr>
          <p:nvPr/>
        </p:nvPicPr>
        <p:blipFill>
          <a:blip r:embed="rId4">
            <a:extLst>
              <a:ext uri="{BEBA8EAE-BF5A-486C-A8C5-ECC9F3942E4B}">
                <a14:imgProps xmlns:a14="http://schemas.microsoft.com/office/drawing/2010/main">
                  <a14:imgLayer r:embed="rId5">
                    <a14:imgEffect>
                      <a14:backgroundRemoval t="2969" b="90000" l="10000" r="90000">
                        <a14:foregroundMark x1="65938" y1="11875" x2="75469" y2="7656"/>
                        <a14:foregroundMark x1="77031" y1="34375" x2="79531" y2="30781"/>
                        <a14:foregroundMark x1="17344" y1="72969" x2="24219" y2="66250"/>
                        <a14:foregroundMark x1="43750" y1="72344" x2="55625" y2="65156"/>
                        <a14:foregroundMark x1="36563" y1="69219" x2="72500" y2="71719"/>
                        <a14:foregroundMark x1="31563" y1="72344" x2="68125" y2="72500"/>
                        <a14:foregroundMark x1="37500" y1="68281" x2="68594" y2="69219"/>
                        <a14:foregroundMark x1="37188" y1="67344" x2="65781" y2="67969"/>
                        <a14:foregroundMark x1="74375" y1="11563" x2="75781" y2="28125"/>
                      </a14:backgroundRemoval>
                    </a14:imgEffect>
                  </a14:imgLayer>
                </a14:imgProps>
              </a:ext>
              <a:ext uri="{28A0092B-C50C-407E-A947-70E740481C1C}">
                <a14:useLocalDpi xmlns:a14="http://schemas.microsoft.com/office/drawing/2010/main" val="0"/>
              </a:ext>
            </a:extLst>
          </a:blip>
          <a:stretch>
            <a:fillRect/>
          </a:stretch>
        </p:blipFill>
        <p:spPr>
          <a:xfrm>
            <a:off x="-462140" y="2732109"/>
            <a:ext cx="4577366" cy="4577366"/>
          </a:xfrm>
          <a:prstGeom prst="rect">
            <a:avLst/>
          </a:prstGeom>
        </p:spPr>
      </p:pic>
      <p:sp>
        <p:nvSpPr>
          <p:cNvPr id="3" name="Rounded Rectangular Callout 2"/>
          <p:cNvSpPr/>
          <p:nvPr/>
        </p:nvSpPr>
        <p:spPr>
          <a:xfrm>
            <a:off x="2796833" y="272557"/>
            <a:ext cx="7372731" cy="2168697"/>
          </a:xfrm>
          <a:prstGeom prst="wedgeRoundRectCallout">
            <a:avLst>
              <a:gd name="adj1" fmla="val -54528"/>
              <a:gd name="adj2" fmla="val 81839"/>
              <a:gd name="adj3" fmla="val 16667"/>
            </a:avLst>
          </a:prstGeom>
          <a:solidFill>
            <a:schemeClr val="accent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970710" y="458290"/>
            <a:ext cx="7240664" cy="1569660"/>
          </a:xfrm>
          <a:prstGeom prst="rect">
            <a:avLst/>
          </a:prstGeom>
          <a:noFill/>
        </p:spPr>
        <p:txBody>
          <a:bodyPr wrap="square" rtlCol="0">
            <a:spAutoFit/>
          </a:bodyPr>
          <a:lstStyle/>
          <a:p>
            <a:pPr algn="ctr"/>
            <a:r>
              <a:rPr lang="en-US" sz="4800">
                <a:latin typeface="SVN-Lobster" panose="02040603050506020204" pitchFamily="18" charset="0"/>
              </a:rPr>
              <a:t>a) Có 8 quả cam chia đều cho 4 em. Mỗi em được bao nhiêu quả cam?</a:t>
            </a:r>
            <a:endParaRPr lang="en-US" sz="4800" dirty="0">
              <a:latin typeface="SVN-Lobster" panose="02040603050506020204" pitchFamily="18" charset="0"/>
            </a:endParaRPr>
          </a:p>
        </p:txBody>
      </p:sp>
      <p:sp>
        <p:nvSpPr>
          <p:cNvPr id="36" name="TextBox 35"/>
          <p:cNvSpPr txBox="1"/>
          <p:nvPr/>
        </p:nvSpPr>
        <p:spPr>
          <a:xfrm>
            <a:off x="3209983" y="3449811"/>
            <a:ext cx="6334714" cy="2400657"/>
          </a:xfrm>
          <a:prstGeom prst="rect">
            <a:avLst/>
          </a:prstGeom>
          <a:noFill/>
        </p:spPr>
        <p:txBody>
          <a:bodyPr wrap="square" rtlCol="0">
            <a:spAutoFit/>
          </a:bodyPr>
          <a:lstStyle/>
          <a:p>
            <a:pPr algn="ctr"/>
            <a:r>
              <a:rPr lang="en-US" sz="4800" dirty="0" err="1">
                <a:solidFill>
                  <a:srgbClr val="C00000"/>
                </a:solidFill>
                <a:effectLst>
                  <a:outerShdw blurRad="50800" dist="38100" dir="2700000" algn="tl" rotWithShape="0">
                    <a:prstClr val="black">
                      <a:alpha val="40000"/>
                    </a:prstClr>
                  </a:outerShdw>
                </a:effectLst>
                <a:latin typeface="SVN-Lobster" panose="02040603050506020204" pitchFamily="18" charset="0"/>
              </a:rPr>
              <a:t>Mỗi</a:t>
            </a:r>
            <a:r>
              <a:rPr lang="en-US" sz="4800" dirty="0">
                <a:solidFill>
                  <a:srgbClr val="C00000"/>
                </a:solidFill>
                <a:effectLst>
                  <a:outerShdw blurRad="50800" dist="38100" dir="2700000" algn="tl" rotWithShape="0">
                    <a:prstClr val="black">
                      <a:alpha val="40000"/>
                    </a:prstClr>
                  </a:outerShdw>
                </a:effectLst>
                <a:latin typeface="SVN-Lobster" panose="02040603050506020204" pitchFamily="18" charset="0"/>
              </a:rPr>
              <a:t> </a:t>
            </a:r>
            <a:r>
              <a:rPr lang="en-US" sz="4800" dirty="0" err="1">
                <a:solidFill>
                  <a:srgbClr val="C00000"/>
                </a:solidFill>
                <a:effectLst>
                  <a:outerShdw blurRad="50800" dist="38100" dir="2700000" algn="tl" rotWithShape="0">
                    <a:prstClr val="black">
                      <a:alpha val="40000"/>
                    </a:prstClr>
                  </a:outerShdw>
                </a:effectLst>
                <a:latin typeface="SVN-Lobster" panose="02040603050506020204" pitchFamily="18" charset="0"/>
              </a:rPr>
              <a:t>em</a:t>
            </a:r>
            <a:r>
              <a:rPr lang="en-US" sz="4800" dirty="0">
                <a:solidFill>
                  <a:srgbClr val="C00000"/>
                </a:solidFill>
                <a:effectLst>
                  <a:outerShdw blurRad="50800" dist="38100" dir="2700000" algn="tl" rotWithShape="0">
                    <a:prstClr val="black">
                      <a:alpha val="40000"/>
                    </a:prstClr>
                  </a:outerShdw>
                </a:effectLst>
                <a:latin typeface="SVN-Lobster" panose="02040603050506020204" pitchFamily="18" charset="0"/>
              </a:rPr>
              <a:t> </a:t>
            </a:r>
            <a:r>
              <a:rPr lang="en-US" sz="4800" dirty="0" err="1">
                <a:solidFill>
                  <a:srgbClr val="C00000"/>
                </a:solidFill>
                <a:effectLst>
                  <a:outerShdw blurRad="50800" dist="38100" dir="2700000" algn="tl" rotWithShape="0">
                    <a:prstClr val="black">
                      <a:alpha val="40000"/>
                    </a:prstClr>
                  </a:outerShdw>
                </a:effectLst>
                <a:latin typeface="SVN-Lobster" panose="02040603050506020204" pitchFamily="18" charset="0"/>
              </a:rPr>
              <a:t>được</a:t>
            </a:r>
            <a:r>
              <a:rPr lang="en-US" sz="4800" dirty="0">
                <a:solidFill>
                  <a:srgbClr val="C00000"/>
                </a:solidFill>
                <a:effectLst>
                  <a:outerShdw blurRad="50800" dist="38100" dir="2700000" algn="tl" rotWithShape="0">
                    <a:prstClr val="black">
                      <a:alpha val="40000"/>
                    </a:prstClr>
                  </a:outerShdw>
                </a:effectLst>
                <a:latin typeface="SVN-Lobster" panose="02040603050506020204" pitchFamily="18" charset="0"/>
              </a:rPr>
              <a:t> </a:t>
            </a:r>
            <a:r>
              <a:rPr lang="en-US" sz="4800" dirty="0" err="1">
                <a:solidFill>
                  <a:srgbClr val="C00000"/>
                </a:solidFill>
                <a:effectLst>
                  <a:outerShdw blurRad="50800" dist="38100" dir="2700000" algn="tl" rotWithShape="0">
                    <a:prstClr val="black">
                      <a:alpha val="40000"/>
                    </a:prstClr>
                  </a:outerShdw>
                </a:effectLst>
                <a:latin typeface="SVN-Lobster" panose="02040603050506020204" pitchFamily="18" charset="0"/>
              </a:rPr>
              <a:t>số</a:t>
            </a:r>
            <a:r>
              <a:rPr lang="en-US" sz="4800" dirty="0">
                <a:solidFill>
                  <a:srgbClr val="C00000"/>
                </a:solidFill>
                <a:effectLst>
                  <a:outerShdw blurRad="50800" dist="38100" dir="2700000" algn="tl" rotWithShape="0">
                    <a:prstClr val="black">
                      <a:alpha val="40000"/>
                    </a:prstClr>
                  </a:outerShdw>
                </a:effectLst>
                <a:latin typeface="SVN-Lobster" panose="02040603050506020204" pitchFamily="18" charset="0"/>
              </a:rPr>
              <a:t> </a:t>
            </a:r>
            <a:r>
              <a:rPr lang="en-US" sz="4800" dirty="0" err="1">
                <a:solidFill>
                  <a:srgbClr val="C00000"/>
                </a:solidFill>
                <a:effectLst>
                  <a:outerShdw blurRad="50800" dist="38100" dir="2700000" algn="tl" rotWithShape="0">
                    <a:prstClr val="black">
                      <a:alpha val="40000"/>
                    </a:prstClr>
                  </a:outerShdw>
                </a:effectLst>
                <a:latin typeface="SVN-Lobster" panose="02040603050506020204" pitchFamily="18" charset="0"/>
              </a:rPr>
              <a:t>quả</a:t>
            </a:r>
            <a:r>
              <a:rPr lang="en-US" sz="4800" dirty="0">
                <a:solidFill>
                  <a:srgbClr val="C00000"/>
                </a:solidFill>
                <a:effectLst>
                  <a:outerShdw blurRad="50800" dist="38100" dir="2700000" algn="tl" rotWithShape="0">
                    <a:prstClr val="black">
                      <a:alpha val="40000"/>
                    </a:prstClr>
                  </a:outerShdw>
                </a:effectLst>
                <a:latin typeface="SVN-Lobster" panose="02040603050506020204" pitchFamily="18" charset="0"/>
              </a:rPr>
              <a:t> cam </a:t>
            </a:r>
            <a:r>
              <a:rPr lang="en-US" sz="4800" dirty="0" err="1">
                <a:solidFill>
                  <a:srgbClr val="C00000"/>
                </a:solidFill>
                <a:effectLst>
                  <a:outerShdw blurRad="50800" dist="38100" dir="2700000" algn="tl" rotWithShape="0">
                    <a:prstClr val="black">
                      <a:alpha val="40000"/>
                    </a:prstClr>
                  </a:outerShdw>
                </a:effectLst>
                <a:latin typeface="SVN-Lobster" panose="02040603050506020204" pitchFamily="18" charset="0"/>
              </a:rPr>
              <a:t>là</a:t>
            </a:r>
            <a:r>
              <a:rPr lang="en-US" sz="4800" dirty="0">
                <a:solidFill>
                  <a:srgbClr val="C00000"/>
                </a:solidFill>
                <a:effectLst>
                  <a:outerShdw blurRad="50800" dist="38100" dir="2700000" algn="tl" rotWithShape="0">
                    <a:prstClr val="black">
                      <a:alpha val="40000"/>
                    </a:prstClr>
                  </a:outerShdw>
                </a:effectLst>
                <a:latin typeface="SVN-Lobster" panose="02040603050506020204" pitchFamily="18" charset="0"/>
              </a:rPr>
              <a:t>:</a:t>
            </a:r>
          </a:p>
          <a:p>
            <a:pPr algn="ctr"/>
            <a:r>
              <a:rPr lang="en-US" sz="4800" dirty="0">
                <a:solidFill>
                  <a:srgbClr val="C00000"/>
                </a:solidFill>
                <a:effectLst>
                  <a:outerShdw blurRad="50800" dist="38100" dir="2700000" algn="tl" rotWithShape="0">
                    <a:prstClr val="black">
                      <a:alpha val="40000"/>
                    </a:prstClr>
                  </a:outerShdw>
                </a:effectLst>
                <a:latin typeface="SVN-Lobster" panose="02040603050506020204" pitchFamily="18" charset="0"/>
              </a:rPr>
              <a:t>8 : 4 = 2 (</a:t>
            </a:r>
            <a:r>
              <a:rPr lang="en-US" sz="4800" dirty="0" err="1">
                <a:solidFill>
                  <a:srgbClr val="C00000"/>
                </a:solidFill>
                <a:effectLst>
                  <a:outerShdw blurRad="50800" dist="38100" dir="2700000" algn="tl" rotWithShape="0">
                    <a:prstClr val="black">
                      <a:alpha val="40000"/>
                    </a:prstClr>
                  </a:outerShdw>
                </a:effectLst>
                <a:latin typeface="SVN-Lobster" panose="02040603050506020204" pitchFamily="18" charset="0"/>
              </a:rPr>
              <a:t>quả</a:t>
            </a:r>
            <a:r>
              <a:rPr lang="en-US" sz="4800" dirty="0">
                <a:solidFill>
                  <a:srgbClr val="C00000"/>
                </a:solidFill>
                <a:effectLst>
                  <a:outerShdw blurRad="50800" dist="38100" dir="2700000" algn="tl" rotWithShape="0">
                    <a:prstClr val="black">
                      <a:alpha val="40000"/>
                    </a:prstClr>
                  </a:outerShdw>
                </a:effectLst>
                <a:latin typeface="SVN-Lobster" panose="02040603050506020204" pitchFamily="18" charset="0"/>
              </a:rPr>
              <a:t> cam)</a:t>
            </a:r>
          </a:p>
          <a:p>
            <a:endParaRPr lang="en-US" sz="5400" dirty="0">
              <a:solidFill>
                <a:srgbClr val="C00000"/>
              </a:solidFill>
              <a:latin typeface="SVN-Lobster" panose="02040603050506020204" pitchFamily="18" charset="0"/>
            </a:endParaRPr>
          </a:p>
        </p:txBody>
      </p:sp>
    </p:spTree>
    <p:extLst>
      <p:ext uri="{BB962C8B-B14F-4D97-AF65-F5344CB8AC3E}">
        <p14:creationId xmlns:p14="http://schemas.microsoft.com/office/powerpoint/2010/main" val="811402838"/>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9" fill="hold" nodeType="afterEffect">
                                  <p:stCondLst>
                                    <p:cond delay="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500" fill="hold"/>
                                        <p:tgtEl>
                                          <p:spTgt spid="45"/>
                                        </p:tgtEl>
                                        <p:attrNameLst>
                                          <p:attrName>ppt_x</p:attrName>
                                        </p:attrNameLst>
                                      </p:cBhvr>
                                      <p:tavLst>
                                        <p:tav tm="0">
                                          <p:val>
                                            <p:strVal val="0-#ppt_w/2"/>
                                          </p:val>
                                        </p:tav>
                                        <p:tav tm="100000">
                                          <p:val>
                                            <p:strVal val="#ppt_x"/>
                                          </p:val>
                                        </p:tav>
                                      </p:tavLst>
                                    </p:anim>
                                    <p:anim calcmode="lin" valueType="num">
                                      <p:cBhvr additive="base">
                                        <p:cTn id="14" dur="500" fill="hold"/>
                                        <p:tgtEl>
                                          <p:spTgt spid="4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barn(inVertical)">
                                      <p:cBhvr>
                                        <p:cTn id="19" dur="500"/>
                                        <p:tgtEl>
                                          <p:spTgt spid="3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37"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outVertical)">
                                      <p:cBhvr>
                                        <p:cTn id="24" dur="500"/>
                                        <p:tgtEl>
                                          <p:spTgt spid="3"/>
                                        </p:tgtEl>
                                      </p:cBhvr>
                                    </p:animEffect>
                                  </p:childTnLst>
                                </p:cTn>
                              </p:par>
                              <p:par>
                                <p:cTn id="25" presetID="16" presetClass="entr" presetSubtype="37"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outVertical)">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barn(inVertical)">
                                      <p:cBhvr>
                                        <p:cTn id="3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3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63329" y="110419"/>
            <a:ext cx="11707496" cy="6643285"/>
          </a:xfrm>
          <a:prstGeom prst="roundRect">
            <a:avLst/>
          </a:prstGeom>
          <a:solidFill>
            <a:schemeClr val="bg1">
              <a:lumMod val="95000"/>
              <a:alpha val="81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26" name="Picture 2" descr="Những hình ảnh suy nghĩ đẹp"/>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9947" r="89876">
                        <a14:foregroundMark x1="74778" y1="3167" x2="78508" y2="1000"/>
                        <a14:foregroundMark x1="76199" y1="18667" x2="76199" y2="18667"/>
                      </a14:backgroundRemoval>
                    </a14:imgEffect>
                  </a14:imgLayer>
                </a14:imgProps>
              </a:ext>
              <a:ext uri="{28A0092B-C50C-407E-A947-70E740481C1C}">
                <a14:useLocalDpi xmlns:a14="http://schemas.microsoft.com/office/drawing/2010/main" val="0"/>
              </a:ext>
            </a:extLst>
          </a:blip>
          <a:srcRect/>
          <a:stretch>
            <a:fillRect/>
          </a:stretch>
        </p:blipFill>
        <p:spPr bwMode="auto">
          <a:xfrm>
            <a:off x="-664232" y="2789792"/>
            <a:ext cx="4842094" cy="4068208"/>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3803709" y="1174054"/>
            <a:ext cx="7868991" cy="3677709"/>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sz="6000" dirty="0" err="1">
                <a:solidFill>
                  <a:schemeClr val="accent2">
                    <a:lumMod val="75000"/>
                  </a:schemeClr>
                </a:solidFill>
                <a:latin typeface="SVN-Lobster" panose="02040603050506020204" pitchFamily="18" charset="0"/>
              </a:rPr>
              <a:t>Có</a:t>
            </a:r>
            <a:r>
              <a:rPr lang="en-US" sz="6000" dirty="0">
                <a:solidFill>
                  <a:schemeClr val="accent2">
                    <a:lumMod val="75000"/>
                  </a:schemeClr>
                </a:solidFill>
                <a:latin typeface="SVN-Lobster" panose="02040603050506020204" pitchFamily="18" charset="0"/>
              </a:rPr>
              <a:t> 3 </a:t>
            </a:r>
            <a:r>
              <a:rPr lang="en-US" sz="6000" dirty="0" err="1">
                <a:solidFill>
                  <a:schemeClr val="accent2">
                    <a:lumMod val="75000"/>
                  </a:schemeClr>
                </a:solidFill>
                <a:latin typeface="SVN-Lobster" panose="02040603050506020204" pitchFamily="18" charset="0"/>
              </a:rPr>
              <a:t>cái</a:t>
            </a:r>
            <a:r>
              <a:rPr lang="en-US" sz="6000" dirty="0">
                <a:solidFill>
                  <a:schemeClr val="accent2">
                    <a:lumMod val="75000"/>
                  </a:schemeClr>
                </a:solidFill>
                <a:latin typeface="SVN-Lobster" panose="02040603050506020204" pitchFamily="18" charset="0"/>
              </a:rPr>
              <a:t> </a:t>
            </a:r>
            <a:r>
              <a:rPr lang="en-US" sz="6000" dirty="0" err="1">
                <a:solidFill>
                  <a:schemeClr val="accent2">
                    <a:lumMod val="75000"/>
                  </a:schemeClr>
                </a:solidFill>
                <a:latin typeface="SVN-Lobster" panose="02040603050506020204" pitchFamily="18" charset="0"/>
              </a:rPr>
              <a:t>bánh</a:t>
            </a:r>
            <a:r>
              <a:rPr lang="en-US" sz="6000" dirty="0">
                <a:solidFill>
                  <a:schemeClr val="accent2">
                    <a:lumMod val="75000"/>
                  </a:schemeClr>
                </a:solidFill>
                <a:latin typeface="SVN-Lobster" panose="02040603050506020204" pitchFamily="18" charset="0"/>
              </a:rPr>
              <a:t>, chia </a:t>
            </a:r>
            <a:r>
              <a:rPr lang="en-US" sz="6000" dirty="0" err="1">
                <a:solidFill>
                  <a:schemeClr val="accent2">
                    <a:lumMod val="75000"/>
                  </a:schemeClr>
                </a:solidFill>
                <a:latin typeface="SVN-Lobster" panose="02040603050506020204" pitchFamily="18" charset="0"/>
              </a:rPr>
              <a:t>đều</a:t>
            </a:r>
            <a:r>
              <a:rPr lang="en-US" sz="6000" dirty="0">
                <a:solidFill>
                  <a:schemeClr val="accent2">
                    <a:lumMod val="75000"/>
                  </a:schemeClr>
                </a:solidFill>
                <a:latin typeface="SVN-Lobster" panose="02040603050506020204" pitchFamily="18" charset="0"/>
              </a:rPr>
              <a:t> </a:t>
            </a:r>
            <a:r>
              <a:rPr lang="en-US" sz="6000" dirty="0" err="1">
                <a:solidFill>
                  <a:schemeClr val="accent2">
                    <a:lumMod val="75000"/>
                  </a:schemeClr>
                </a:solidFill>
                <a:latin typeface="SVN-Lobster" panose="02040603050506020204" pitchFamily="18" charset="0"/>
              </a:rPr>
              <a:t>cho</a:t>
            </a:r>
            <a:r>
              <a:rPr lang="en-US" sz="6000" dirty="0">
                <a:solidFill>
                  <a:schemeClr val="accent2">
                    <a:lumMod val="75000"/>
                  </a:schemeClr>
                </a:solidFill>
                <a:latin typeface="SVN-Lobster" panose="02040603050506020204" pitchFamily="18" charset="0"/>
              </a:rPr>
              <a:t> 4 </a:t>
            </a:r>
            <a:r>
              <a:rPr lang="en-US" sz="6000" dirty="0" err="1">
                <a:solidFill>
                  <a:schemeClr val="accent2">
                    <a:lumMod val="75000"/>
                  </a:schemeClr>
                </a:solidFill>
                <a:latin typeface="SVN-Lobster" panose="02040603050506020204" pitchFamily="18" charset="0"/>
              </a:rPr>
              <a:t>em</a:t>
            </a:r>
            <a:r>
              <a:rPr lang="en-US" sz="6000" dirty="0">
                <a:solidFill>
                  <a:schemeClr val="accent2">
                    <a:lumMod val="75000"/>
                  </a:schemeClr>
                </a:solidFill>
                <a:latin typeface="SVN-Lobster" panose="02040603050506020204" pitchFamily="18" charset="0"/>
              </a:rPr>
              <a:t>. </a:t>
            </a:r>
            <a:r>
              <a:rPr lang="en-US" sz="6000" dirty="0" err="1">
                <a:solidFill>
                  <a:schemeClr val="accent2">
                    <a:lumMod val="75000"/>
                  </a:schemeClr>
                </a:solidFill>
                <a:latin typeface="SVN-Lobster" panose="02040603050506020204" pitchFamily="18" charset="0"/>
              </a:rPr>
              <a:t>Hỏi</a:t>
            </a:r>
            <a:r>
              <a:rPr lang="en-US" sz="6000" dirty="0">
                <a:solidFill>
                  <a:schemeClr val="accent2">
                    <a:lumMod val="75000"/>
                  </a:schemeClr>
                </a:solidFill>
                <a:latin typeface="SVN-Lobster" panose="02040603050506020204" pitchFamily="18" charset="0"/>
              </a:rPr>
              <a:t> </a:t>
            </a:r>
            <a:r>
              <a:rPr lang="en-US" sz="6000" dirty="0" err="1">
                <a:solidFill>
                  <a:schemeClr val="accent2">
                    <a:lumMod val="75000"/>
                  </a:schemeClr>
                </a:solidFill>
                <a:latin typeface="SVN-Lobster" panose="02040603050506020204" pitchFamily="18" charset="0"/>
              </a:rPr>
              <a:t>mỗi</a:t>
            </a:r>
            <a:r>
              <a:rPr lang="en-US" sz="6000" dirty="0">
                <a:solidFill>
                  <a:schemeClr val="accent2">
                    <a:lumMod val="75000"/>
                  </a:schemeClr>
                </a:solidFill>
                <a:latin typeface="SVN-Lobster" panose="02040603050506020204" pitchFamily="18" charset="0"/>
              </a:rPr>
              <a:t> </a:t>
            </a:r>
            <a:r>
              <a:rPr lang="en-US" sz="6000" dirty="0" err="1">
                <a:solidFill>
                  <a:schemeClr val="accent2">
                    <a:lumMod val="75000"/>
                  </a:schemeClr>
                </a:solidFill>
                <a:latin typeface="SVN-Lobster" panose="02040603050506020204" pitchFamily="18" charset="0"/>
              </a:rPr>
              <a:t>em</a:t>
            </a:r>
            <a:r>
              <a:rPr lang="en-US" sz="6000" dirty="0">
                <a:solidFill>
                  <a:schemeClr val="accent2">
                    <a:lumMod val="75000"/>
                  </a:schemeClr>
                </a:solidFill>
                <a:latin typeface="SVN-Lobster" panose="02040603050506020204" pitchFamily="18" charset="0"/>
              </a:rPr>
              <a:t> </a:t>
            </a:r>
            <a:r>
              <a:rPr lang="en-US" sz="6000" dirty="0" err="1">
                <a:solidFill>
                  <a:schemeClr val="accent2">
                    <a:lumMod val="75000"/>
                  </a:schemeClr>
                </a:solidFill>
                <a:latin typeface="SVN-Lobster" panose="02040603050506020204" pitchFamily="18" charset="0"/>
              </a:rPr>
              <a:t>được</a:t>
            </a:r>
            <a:r>
              <a:rPr lang="en-US" sz="6000" dirty="0">
                <a:solidFill>
                  <a:schemeClr val="accent2">
                    <a:lumMod val="75000"/>
                  </a:schemeClr>
                </a:solidFill>
                <a:latin typeface="SVN-Lobster" panose="02040603050506020204" pitchFamily="18" charset="0"/>
              </a:rPr>
              <a:t> </a:t>
            </a:r>
            <a:r>
              <a:rPr lang="en-US" sz="6000" dirty="0" err="1">
                <a:solidFill>
                  <a:schemeClr val="accent2">
                    <a:lumMod val="75000"/>
                  </a:schemeClr>
                </a:solidFill>
                <a:latin typeface="SVN-Lobster" panose="02040603050506020204" pitchFamily="18" charset="0"/>
              </a:rPr>
              <a:t>bao</a:t>
            </a:r>
            <a:r>
              <a:rPr lang="en-US" sz="6000" dirty="0">
                <a:solidFill>
                  <a:schemeClr val="accent2">
                    <a:lumMod val="75000"/>
                  </a:schemeClr>
                </a:solidFill>
                <a:latin typeface="SVN-Lobster" panose="02040603050506020204" pitchFamily="18" charset="0"/>
              </a:rPr>
              <a:t> </a:t>
            </a:r>
            <a:r>
              <a:rPr lang="en-US" sz="6000" dirty="0" err="1">
                <a:solidFill>
                  <a:schemeClr val="accent2">
                    <a:lumMod val="75000"/>
                  </a:schemeClr>
                </a:solidFill>
                <a:latin typeface="SVN-Lobster" panose="02040603050506020204" pitchFamily="18" charset="0"/>
              </a:rPr>
              <a:t>nhiêu</a:t>
            </a:r>
            <a:r>
              <a:rPr lang="en-US" sz="6000" dirty="0">
                <a:solidFill>
                  <a:schemeClr val="accent2">
                    <a:lumMod val="75000"/>
                  </a:schemeClr>
                </a:solidFill>
                <a:latin typeface="SVN-Lobster" panose="02040603050506020204" pitchFamily="18" charset="0"/>
              </a:rPr>
              <a:t> </a:t>
            </a:r>
            <a:r>
              <a:rPr lang="en-US" sz="6000" dirty="0" err="1">
                <a:solidFill>
                  <a:schemeClr val="accent2">
                    <a:lumMod val="75000"/>
                  </a:schemeClr>
                </a:solidFill>
                <a:latin typeface="SVN-Lobster" panose="02040603050506020204" pitchFamily="18" charset="0"/>
              </a:rPr>
              <a:t>phần</a:t>
            </a:r>
            <a:r>
              <a:rPr lang="en-US" sz="6000" dirty="0">
                <a:solidFill>
                  <a:schemeClr val="accent2">
                    <a:lumMod val="75000"/>
                  </a:schemeClr>
                </a:solidFill>
                <a:latin typeface="SVN-Lobster" panose="02040603050506020204" pitchFamily="18" charset="0"/>
              </a:rPr>
              <a:t> </a:t>
            </a:r>
            <a:r>
              <a:rPr lang="en-US" sz="6000" dirty="0" err="1">
                <a:solidFill>
                  <a:schemeClr val="accent2">
                    <a:lumMod val="75000"/>
                  </a:schemeClr>
                </a:solidFill>
                <a:latin typeface="SVN-Lobster" panose="02040603050506020204" pitchFamily="18" charset="0"/>
              </a:rPr>
              <a:t>cái</a:t>
            </a:r>
            <a:r>
              <a:rPr lang="en-US" sz="6000" dirty="0">
                <a:solidFill>
                  <a:schemeClr val="accent2">
                    <a:lumMod val="75000"/>
                  </a:schemeClr>
                </a:solidFill>
                <a:latin typeface="SVN-Lobster" panose="02040603050506020204" pitchFamily="18" charset="0"/>
              </a:rPr>
              <a:t> </a:t>
            </a:r>
            <a:r>
              <a:rPr lang="en-US" sz="6000" dirty="0" err="1">
                <a:solidFill>
                  <a:schemeClr val="accent2">
                    <a:lumMod val="75000"/>
                  </a:schemeClr>
                </a:solidFill>
                <a:latin typeface="SVN-Lobster" panose="02040603050506020204" pitchFamily="18" charset="0"/>
              </a:rPr>
              <a:t>bánh</a:t>
            </a:r>
            <a:r>
              <a:rPr lang="en-US" sz="6000" dirty="0">
                <a:solidFill>
                  <a:schemeClr val="accent2">
                    <a:lumMod val="75000"/>
                  </a:schemeClr>
                </a:solidFill>
                <a:latin typeface="SVN-Lobster" panose="02040603050506020204" pitchFamily="18" charset="0"/>
              </a:rPr>
              <a:t>?</a:t>
            </a:r>
          </a:p>
        </p:txBody>
      </p:sp>
      <p:grpSp>
        <p:nvGrpSpPr>
          <p:cNvPr id="5" name="Group 4"/>
          <p:cNvGrpSpPr/>
          <p:nvPr/>
        </p:nvGrpSpPr>
        <p:grpSpPr>
          <a:xfrm>
            <a:off x="490869" y="903944"/>
            <a:ext cx="3014715" cy="1508272"/>
            <a:chOff x="185530" y="1457739"/>
            <a:chExt cx="3014715" cy="1508272"/>
          </a:xfrm>
          <a:solidFill>
            <a:schemeClr val="accent2">
              <a:lumMod val="60000"/>
              <a:lumOff val="40000"/>
            </a:schemeClr>
          </a:solidFill>
        </p:grpSpPr>
        <p:sp>
          <p:nvSpPr>
            <p:cNvPr id="6" name="Cloud 5"/>
            <p:cNvSpPr/>
            <p:nvPr/>
          </p:nvSpPr>
          <p:spPr>
            <a:xfrm>
              <a:off x="185530" y="1457739"/>
              <a:ext cx="2725748" cy="1508272"/>
            </a:xfrm>
            <a:prstGeom prst="clou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51831" y="1633164"/>
              <a:ext cx="2548414" cy="923330"/>
            </a:xfrm>
            <a:prstGeom prst="rect">
              <a:avLst/>
            </a:prstGeom>
            <a:noFill/>
            <a:ln>
              <a:noFill/>
            </a:ln>
          </p:spPr>
          <p:txBody>
            <a:bodyPr wrap="square" rtlCol="0">
              <a:spAutoFit/>
            </a:bodyPr>
            <a:lstStyle/>
            <a:p>
              <a:r>
                <a:rPr lang="en-US" sz="5400" dirty="0">
                  <a:solidFill>
                    <a:schemeClr val="bg2">
                      <a:lumMod val="10000"/>
                    </a:schemeClr>
                  </a:solidFill>
                  <a:latin typeface="SVN-Lobster" panose="02040603050506020204" pitchFamily="18" charset="0"/>
                </a:rPr>
                <a:t>3 : 4 = ?</a:t>
              </a:r>
            </a:p>
          </p:txBody>
        </p:sp>
      </p:grpSp>
      <p:pic>
        <p:nvPicPr>
          <p:cNvPr id="1028" name="Picture 4" descr="Cách vẽ những chiếc bánh dễ thương cho Android - Tải về APK"/>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961" b="93750" l="7813" r="94336"/>
                    </a14:imgEffect>
                  </a14:imgLayer>
                </a14:imgProps>
              </a:ext>
              <a:ext uri="{28A0092B-C50C-407E-A947-70E740481C1C}">
                <a14:useLocalDpi xmlns:a14="http://schemas.microsoft.com/office/drawing/2010/main" val="0"/>
              </a:ext>
            </a:extLst>
          </a:blip>
          <a:srcRect/>
          <a:stretch>
            <a:fillRect/>
          </a:stretch>
        </p:blipFill>
        <p:spPr bwMode="auto">
          <a:xfrm>
            <a:off x="4402855" y="5064504"/>
            <a:ext cx="1714222" cy="171422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oe zoete cake te tekenen for Android - APK Download"/>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9961" b="95703" l="9961" r="89844"/>
                    </a14:imgEffect>
                  </a14:imgLayer>
                </a14:imgProps>
              </a:ext>
              <a:ext uri="{28A0092B-C50C-407E-A947-70E740481C1C}">
                <a14:useLocalDpi xmlns:a14="http://schemas.microsoft.com/office/drawing/2010/main" val="0"/>
              </a:ext>
            </a:extLst>
          </a:blip>
          <a:srcRect/>
          <a:stretch>
            <a:fillRect/>
          </a:stretch>
        </p:blipFill>
        <p:spPr bwMode="auto">
          <a:xfrm>
            <a:off x="9042523" y="4958499"/>
            <a:ext cx="1893282" cy="189328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ình ảnh Mbe Phong Cách Hoạt Hình Dễ Thương Bánh Kem Trái Cây, Mbe, Bánh  Mbe, Bánh Kem Vector và PNG với nền trong suốt để tải xuống miễn phí"/>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6563" l="10000" r="90000">
                        <a14:foregroundMark x1="54375" y1="37031" x2="74063" y2="49219"/>
                      </a14:backgroundRemoval>
                    </a14:imgEffect>
                  </a14:imgLayer>
                </a14:imgProps>
              </a:ext>
              <a:ext uri="{28A0092B-C50C-407E-A947-70E740481C1C}">
                <a14:useLocalDpi xmlns:a14="http://schemas.microsoft.com/office/drawing/2010/main" val="0"/>
              </a:ext>
            </a:extLst>
          </a:blip>
          <a:srcRect/>
          <a:stretch>
            <a:fillRect/>
          </a:stretch>
        </p:blipFill>
        <p:spPr bwMode="auto">
          <a:xfrm>
            <a:off x="6415202" y="4629762"/>
            <a:ext cx="2148964" cy="2148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4652715"/>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2" presetClass="emph" presetSubtype="0" fill="hold" nodeType="clickEffect">
                                  <p:stCondLst>
                                    <p:cond delay="0"/>
                                  </p:stCondLst>
                                  <p:childTnLst>
                                    <p:animRot by="120000">
                                      <p:cBhvr>
                                        <p:cTn id="24" dur="100" fill="hold">
                                          <p:stCondLst>
                                            <p:cond delay="0"/>
                                          </p:stCondLst>
                                        </p:cTn>
                                        <p:tgtEl>
                                          <p:spTgt spid="1028"/>
                                        </p:tgtEl>
                                        <p:attrNameLst>
                                          <p:attrName>r</p:attrName>
                                        </p:attrNameLst>
                                      </p:cBhvr>
                                    </p:animRot>
                                    <p:animRot by="-240000">
                                      <p:cBhvr>
                                        <p:cTn id="25" dur="200" fill="hold">
                                          <p:stCondLst>
                                            <p:cond delay="200"/>
                                          </p:stCondLst>
                                        </p:cTn>
                                        <p:tgtEl>
                                          <p:spTgt spid="1028"/>
                                        </p:tgtEl>
                                        <p:attrNameLst>
                                          <p:attrName>r</p:attrName>
                                        </p:attrNameLst>
                                      </p:cBhvr>
                                    </p:animRot>
                                    <p:animRot by="240000">
                                      <p:cBhvr>
                                        <p:cTn id="26" dur="200" fill="hold">
                                          <p:stCondLst>
                                            <p:cond delay="400"/>
                                          </p:stCondLst>
                                        </p:cTn>
                                        <p:tgtEl>
                                          <p:spTgt spid="1028"/>
                                        </p:tgtEl>
                                        <p:attrNameLst>
                                          <p:attrName>r</p:attrName>
                                        </p:attrNameLst>
                                      </p:cBhvr>
                                    </p:animRot>
                                    <p:animRot by="-240000">
                                      <p:cBhvr>
                                        <p:cTn id="27" dur="200" fill="hold">
                                          <p:stCondLst>
                                            <p:cond delay="600"/>
                                          </p:stCondLst>
                                        </p:cTn>
                                        <p:tgtEl>
                                          <p:spTgt spid="1028"/>
                                        </p:tgtEl>
                                        <p:attrNameLst>
                                          <p:attrName>r</p:attrName>
                                        </p:attrNameLst>
                                      </p:cBhvr>
                                    </p:animRot>
                                    <p:animRot by="120000">
                                      <p:cBhvr>
                                        <p:cTn id="28" dur="200" fill="hold">
                                          <p:stCondLst>
                                            <p:cond delay="800"/>
                                          </p:stCondLst>
                                        </p:cTn>
                                        <p:tgtEl>
                                          <p:spTgt spid="1028"/>
                                        </p:tgtEl>
                                        <p:attrNameLst>
                                          <p:attrName>r</p:attrName>
                                        </p:attrNameLst>
                                      </p:cBhvr>
                                    </p:animRot>
                                  </p:childTnLst>
                                </p:cTn>
                              </p:par>
                              <p:par>
                                <p:cTn id="29" presetID="32" presetClass="emph" presetSubtype="0" fill="hold" nodeType="withEffect">
                                  <p:stCondLst>
                                    <p:cond delay="0"/>
                                  </p:stCondLst>
                                  <p:childTnLst>
                                    <p:animRot by="120000">
                                      <p:cBhvr>
                                        <p:cTn id="30" dur="100" fill="hold">
                                          <p:stCondLst>
                                            <p:cond delay="0"/>
                                          </p:stCondLst>
                                        </p:cTn>
                                        <p:tgtEl>
                                          <p:spTgt spid="1032"/>
                                        </p:tgtEl>
                                        <p:attrNameLst>
                                          <p:attrName>r</p:attrName>
                                        </p:attrNameLst>
                                      </p:cBhvr>
                                    </p:animRot>
                                    <p:animRot by="-240000">
                                      <p:cBhvr>
                                        <p:cTn id="31" dur="200" fill="hold">
                                          <p:stCondLst>
                                            <p:cond delay="200"/>
                                          </p:stCondLst>
                                        </p:cTn>
                                        <p:tgtEl>
                                          <p:spTgt spid="1032"/>
                                        </p:tgtEl>
                                        <p:attrNameLst>
                                          <p:attrName>r</p:attrName>
                                        </p:attrNameLst>
                                      </p:cBhvr>
                                    </p:animRot>
                                    <p:animRot by="240000">
                                      <p:cBhvr>
                                        <p:cTn id="32" dur="200" fill="hold">
                                          <p:stCondLst>
                                            <p:cond delay="400"/>
                                          </p:stCondLst>
                                        </p:cTn>
                                        <p:tgtEl>
                                          <p:spTgt spid="1032"/>
                                        </p:tgtEl>
                                        <p:attrNameLst>
                                          <p:attrName>r</p:attrName>
                                        </p:attrNameLst>
                                      </p:cBhvr>
                                    </p:animRot>
                                    <p:animRot by="-240000">
                                      <p:cBhvr>
                                        <p:cTn id="33" dur="200" fill="hold">
                                          <p:stCondLst>
                                            <p:cond delay="600"/>
                                          </p:stCondLst>
                                        </p:cTn>
                                        <p:tgtEl>
                                          <p:spTgt spid="1032"/>
                                        </p:tgtEl>
                                        <p:attrNameLst>
                                          <p:attrName>r</p:attrName>
                                        </p:attrNameLst>
                                      </p:cBhvr>
                                    </p:animRot>
                                    <p:animRot by="120000">
                                      <p:cBhvr>
                                        <p:cTn id="34" dur="200" fill="hold">
                                          <p:stCondLst>
                                            <p:cond delay="800"/>
                                          </p:stCondLst>
                                        </p:cTn>
                                        <p:tgtEl>
                                          <p:spTgt spid="1032"/>
                                        </p:tgtEl>
                                        <p:attrNameLst>
                                          <p:attrName>r</p:attrName>
                                        </p:attrNameLst>
                                      </p:cBhvr>
                                    </p:animRot>
                                  </p:childTnLst>
                                </p:cTn>
                              </p:par>
                              <p:par>
                                <p:cTn id="35" presetID="32" presetClass="emph" presetSubtype="0" fill="hold" nodeType="withEffect">
                                  <p:stCondLst>
                                    <p:cond delay="0"/>
                                  </p:stCondLst>
                                  <p:childTnLst>
                                    <p:animRot by="120000">
                                      <p:cBhvr>
                                        <p:cTn id="36" dur="100" fill="hold">
                                          <p:stCondLst>
                                            <p:cond delay="0"/>
                                          </p:stCondLst>
                                        </p:cTn>
                                        <p:tgtEl>
                                          <p:spTgt spid="1030"/>
                                        </p:tgtEl>
                                        <p:attrNameLst>
                                          <p:attrName>r</p:attrName>
                                        </p:attrNameLst>
                                      </p:cBhvr>
                                    </p:animRot>
                                    <p:animRot by="-240000">
                                      <p:cBhvr>
                                        <p:cTn id="37" dur="200" fill="hold">
                                          <p:stCondLst>
                                            <p:cond delay="200"/>
                                          </p:stCondLst>
                                        </p:cTn>
                                        <p:tgtEl>
                                          <p:spTgt spid="1030"/>
                                        </p:tgtEl>
                                        <p:attrNameLst>
                                          <p:attrName>r</p:attrName>
                                        </p:attrNameLst>
                                      </p:cBhvr>
                                    </p:animRot>
                                    <p:animRot by="240000">
                                      <p:cBhvr>
                                        <p:cTn id="38" dur="200" fill="hold">
                                          <p:stCondLst>
                                            <p:cond delay="400"/>
                                          </p:stCondLst>
                                        </p:cTn>
                                        <p:tgtEl>
                                          <p:spTgt spid="1030"/>
                                        </p:tgtEl>
                                        <p:attrNameLst>
                                          <p:attrName>r</p:attrName>
                                        </p:attrNameLst>
                                      </p:cBhvr>
                                    </p:animRot>
                                    <p:animRot by="-240000">
                                      <p:cBhvr>
                                        <p:cTn id="39" dur="200" fill="hold">
                                          <p:stCondLst>
                                            <p:cond delay="600"/>
                                          </p:stCondLst>
                                        </p:cTn>
                                        <p:tgtEl>
                                          <p:spTgt spid="1030"/>
                                        </p:tgtEl>
                                        <p:attrNameLst>
                                          <p:attrName>r</p:attrName>
                                        </p:attrNameLst>
                                      </p:cBhvr>
                                    </p:animRot>
                                    <p:animRot by="120000">
                                      <p:cBhvr>
                                        <p:cTn id="40" dur="200" fill="hold">
                                          <p:stCondLst>
                                            <p:cond delay="800"/>
                                          </p:stCondLst>
                                        </p:cTn>
                                        <p:tgtEl>
                                          <p:spTgt spid="103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6841" y="204952"/>
            <a:ext cx="11445766" cy="6385035"/>
          </a:xfrm>
          <a:prstGeom prst="rect">
            <a:avLst/>
          </a:prstGeom>
          <a:solidFill>
            <a:schemeClr val="accent2">
              <a:lumMod val="20000"/>
              <a:lumOff val="80000"/>
            </a:schemeClr>
          </a:solidFill>
        </p:spPr>
        <p:txBody>
          <a:bodyPr wrap="square" rtlCol="0">
            <a:spAutoFit/>
          </a:bodyPr>
          <a:lstStyle/>
          <a:p>
            <a:endParaRPr lang="en-US"/>
          </a:p>
        </p:txBody>
      </p:sp>
      <p:pic>
        <p:nvPicPr>
          <p:cNvPr id="3" name="Picture 6" descr="hoe zoete cake te tekenen for Android - APK Download"/>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9961" b="95703" l="9961" r="89844"/>
                    </a14:imgEffect>
                  </a14:imgLayer>
                </a14:imgProps>
              </a:ext>
              <a:ext uri="{28A0092B-C50C-407E-A947-70E740481C1C}">
                <a14:useLocalDpi xmlns:a14="http://schemas.microsoft.com/office/drawing/2010/main" val="0"/>
              </a:ext>
            </a:extLst>
          </a:blip>
          <a:srcRect/>
          <a:stretch>
            <a:fillRect/>
          </a:stretch>
        </p:blipFill>
        <p:spPr bwMode="auto">
          <a:xfrm>
            <a:off x="10603309" y="5116155"/>
            <a:ext cx="1893282" cy="189328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ô Bé Đầu Bếp Phong Cách Chibi Dễ Thương PNG 1 - Free.Vector6.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7572" y="3004405"/>
            <a:ext cx="4574187" cy="4223500"/>
          </a:xfrm>
          <a:prstGeom prst="rect">
            <a:avLst/>
          </a:prstGeom>
          <a:noFill/>
          <a:extLst>
            <a:ext uri="{909E8E84-426E-40DD-AFC4-6F175D3DCCD1}">
              <a14:hiddenFill xmlns:a14="http://schemas.microsoft.com/office/drawing/2010/main">
                <a:solidFill>
                  <a:srgbClr val="FFFFFF"/>
                </a:solidFill>
              </a14:hiddenFill>
            </a:ext>
          </a:extLst>
        </p:spPr>
      </p:pic>
      <p:sp>
        <p:nvSpPr>
          <p:cNvPr id="28" name="Text Box 64"/>
          <p:cNvSpPr txBox="1">
            <a:spLocks noChangeArrowheads="1"/>
          </p:cNvSpPr>
          <p:nvPr/>
        </p:nvSpPr>
        <p:spPr bwMode="auto">
          <a:xfrm>
            <a:off x="3114260" y="368056"/>
            <a:ext cx="70314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800" b="1">
                <a:latin typeface="Times New Roman" panose="02020603050405020304" pitchFamily="18" charset="0"/>
              </a:rPr>
              <a:t>    </a:t>
            </a:r>
            <a:r>
              <a:rPr lang="en-US" altLang="en-US" sz="4000" b="1">
                <a:solidFill>
                  <a:schemeClr val="tx2"/>
                </a:solidFill>
                <a:latin typeface="Times New Roman" panose="02020603050405020304" pitchFamily="18" charset="0"/>
              </a:rPr>
              <a:t>Ta thực hiện phép chia 3 : 4</a:t>
            </a:r>
          </a:p>
        </p:txBody>
      </p:sp>
      <p:sp>
        <p:nvSpPr>
          <p:cNvPr id="27" name="Cloud 26"/>
          <p:cNvSpPr/>
          <p:nvPr/>
        </p:nvSpPr>
        <p:spPr>
          <a:xfrm>
            <a:off x="346842" y="914400"/>
            <a:ext cx="3673366" cy="2310446"/>
          </a:xfrm>
          <a:prstGeom prst="cloud">
            <a:avLst/>
          </a:prstGeom>
          <a:solidFill>
            <a:schemeClr val="accent1">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2"/>
              </a:solidFill>
              <a:latin typeface="Arial" panose="020B0604020202020204" pitchFamily="34" charset="0"/>
              <a:cs typeface="Arial" panose="020B0604020202020204" pitchFamily="34" charset="0"/>
            </a:endParaRPr>
          </a:p>
        </p:txBody>
      </p:sp>
      <p:sp>
        <p:nvSpPr>
          <p:cNvPr id="29" name="TextBox 28"/>
          <p:cNvSpPr txBox="1"/>
          <p:nvPr/>
        </p:nvSpPr>
        <p:spPr>
          <a:xfrm>
            <a:off x="609707" y="1359917"/>
            <a:ext cx="3313392" cy="1661993"/>
          </a:xfrm>
          <a:prstGeom prst="rect">
            <a:avLst/>
          </a:prstGeom>
          <a:noFill/>
        </p:spPr>
        <p:txBody>
          <a:bodyPr wrap="square" rtlCol="0">
            <a:spAutoFit/>
          </a:bodyPr>
          <a:lstStyle/>
          <a:p>
            <a:pPr algn="ctr"/>
            <a:r>
              <a:rPr lang="en-US" sz="2800">
                <a:solidFill>
                  <a:schemeClr val="tx2"/>
                </a:solidFill>
                <a:latin typeface="Arial" panose="020B0604020202020204" pitchFamily="34" charset="0"/>
                <a:cs typeface="Arial" panose="020B0604020202020204" pitchFamily="34" charset="0"/>
              </a:rPr>
              <a:t>Chia mỗi cái bánh thành 4 phần </a:t>
            </a:r>
          </a:p>
          <a:p>
            <a:pPr algn="ctr"/>
            <a:r>
              <a:rPr lang="en-US" sz="2800">
                <a:solidFill>
                  <a:schemeClr val="tx2"/>
                </a:solidFill>
                <a:latin typeface="Arial" panose="020B0604020202020204" pitchFamily="34" charset="0"/>
                <a:cs typeface="Arial" panose="020B0604020202020204" pitchFamily="34" charset="0"/>
              </a:rPr>
              <a:t>bằng nhau</a:t>
            </a:r>
          </a:p>
          <a:p>
            <a:endParaRPr lang="en-US"/>
          </a:p>
        </p:txBody>
      </p:sp>
      <p:sp>
        <p:nvSpPr>
          <p:cNvPr id="32" name="Rectangle 3"/>
          <p:cNvSpPr>
            <a:spLocks noChangeArrowheads="1"/>
          </p:cNvSpPr>
          <p:nvPr/>
        </p:nvSpPr>
        <p:spPr bwMode="auto">
          <a:xfrm>
            <a:off x="5944170" y="2273123"/>
            <a:ext cx="685800" cy="609600"/>
          </a:xfrm>
          <a:prstGeom prst="rect">
            <a:avLst/>
          </a:prstGeom>
          <a:solidFill>
            <a:schemeClr val="hlink"/>
          </a:solidFill>
          <a:ln w="38100">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33" name="Rectangle 4"/>
          <p:cNvSpPr>
            <a:spLocks noChangeArrowheads="1"/>
          </p:cNvSpPr>
          <p:nvPr/>
        </p:nvSpPr>
        <p:spPr bwMode="auto">
          <a:xfrm>
            <a:off x="6629970" y="2882723"/>
            <a:ext cx="685800" cy="609600"/>
          </a:xfrm>
          <a:prstGeom prst="rect">
            <a:avLst/>
          </a:prstGeom>
          <a:solidFill>
            <a:schemeClr val="hlink"/>
          </a:solidFill>
          <a:ln w="38100">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34" name="Rectangle 5"/>
          <p:cNvSpPr>
            <a:spLocks noChangeArrowheads="1"/>
          </p:cNvSpPr>
          <p:nvPr/>
        </p:nvSpPr>
        <p:spPr bwMode="auto">
          <a:xfrm>
            <a:off x="6629970" y="2273123"/>
            <a:ext cx="685800" cy="609600"/>
          </a:xfrm>
          <a:prstGeom prst="rect">
            <a:avLst/>
          </a:prstGeom>
          <a:solidFill>
            <a:schemeClr val="hlink"/>
          </a:solidFill>
          <a:ln w="38100">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35" name="Rectangle 6"/>
          <p:cNvSpPr>
            <a:spLocks noChangeArrowheads="1"/>
          </p:cNvSpPr>
          <p:nvPr/>
        </p:nvSpPr>
        <p:spPr bwMode="auto">
          <a:xfrm>
            <a:off x="5944170" y="2882723"/>
            <a:ext cx="685800" cy="609600"/>
          </a:xfrm>
          <a:prstGeom prst="rect">
            <a:avLst/>
          </a:prstGeom>
          <a:solidFill>
            <a:schemeClr val="hlink"/>
          </a:solidFill>
          <a:ln w="38100">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36" name="Rectangle 7"/>
          <p:cNvSpPr>
            <a:spLocks noChangeArrowheads="1"/>
          </p:cNvSpPr>
          <p:nvPr/>
        </p:nvSpPr>
        <p:spPr bwMode="auto">
          <a:xfrm>
            <a:off x="9144570" y="2882723"/>
            <a:ext cx="685800" cy="609600"/>
          </a:xfrm>
          <a:prstGeom prst="rect">
            <a:avLst/>
          </a:prstGeom>
          <a:solidFill>
            <a:schemeClr val="hlink"/>
          </a:solidFill>
          <a:ln w="38100">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37" name="Rectangle 8"/>
          <p:cNvSpPr>
            <a:spLocks noChangeArrowheads="1"/>
          </p:cNvSpPr>
          <p:nvPr/>
        </p:nvSpPr>
        <p:spPr bwMode="auto">
          <a:xfrm>
            <a:off x="9144570" y="2273123"/>
            <a:ext cx="685800" cy="609600"/>
          </a:xfrm>
          <a:prstGeom prst="rect">
            <a:avLst/>
          </a:prstGeom>
          <a:solidFill>
            <a:schemeClr val="hlink"/>
          </a:solidFill>
          <a:ln w="38100">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38" name="Rectangle 9"/>
          <p:cNvSpPr>
            <a:spLocks noChangeArrowheads="1"/>
          </p:cNvSpPr>
          <p:nvPr/>
        </p:nvSpPr>
        <p:spPr bwMode="auto">
          <a:xfrm>
            <a:off x="8458770" y="2882723"/>
            <a:ext cx="685800" cy="609600"/>
          </a:xfrm>
          <a:prstGeom prst="rect">
            <a:avLst/>
          </a:prstGeom>
          <a:solidFill>
            <a:schemeClr val="hlink"/>
          </a:solidFill>
          <a:ln w="38100">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39" name="Rectangle 10"/>
          <p:cNvSpPr>
            <a:spLocks noChangeArrowheads="1"/>
          </p:cNvSpPr>
          <p:nvPr/>
        </p:nvSpPr>
        <p:spPr bwMode="auto">
          <a:xfrm>
            <a:off x="8458770" y="2273123"/>
            <a:ext cx="685800" cy="609600"/>
          </a:xfrm>
          <a:prstGeom prst="rect">
            <a:avLst/>
          </a:prstGeom>
          <a:solidFill>
            <a:schemeClr val="hlink"/>
          </a:solidFill>
          <a:ln w="38100">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40" name="Rectangle 11"/>
          <p:cNvSpPr>
            <a:spLocks noChangeArrowheads="1"/>
          </p:cNvSpPr>
          <p:nvPr/>
        </p:nvSpPr>
        <p:spPr bwMode="auto">
          <a:xfrm>
            <a:off x="5944170" y="2273123"/>
            <a:ext cx="1371600" cy="1219200"/>
          </a:xfrm>
          <a:prstGeom prst="rect">
            <a:avLst/>
          </a:prstGeom>
          <a:solidFill>
            <a:schemeClr val="hlink"/>
          </a:solidFill>
          <a:ln w="38100">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a:latin typeface=".VnTime" panose="020B7200000000000000" pitchFamily="34" charset="0"/>
            </a:endParaRPr>
          </a:p>
        </p:txBody>
      </p:sp>
      <p:sp>
        <p:nvSpPr>
          <p:cNvPr id="41" name="Rectangle 12"/>
          <p:cNvSpPr>
            <a:spLocks noChangeArrowheads="1"/>
          </p:cNvSpPr>
          <p:nvPr/>
        </p:nvSpPr>
        <p:spPr bwMode="auto">
          <a:xfrm>
            <a:off x="8458770" y="2273123"/>
            <a:ext cx="1371600" cy="1219200"/>
          </a:xfrm>
          <a:prstGeom prst="rect">
            <a:avLst/>
          </a:prstGeom>
          <a:solidFill>
            <a:schemeClr val="hlink"/>
          </a:solidFill>
          <a:ln w="38100">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42" name="Line 13"/>
          <p:cNvSpPr>
            <a:spLocks noChangeShapeType="1"/>
          </p:cNvSpPr>
          <p:nvPr/>
        </p:nvSpPr>
        <p:spPr bwMode="auto">
          <a:xfrm>
            <a:off x="6629970" y="2273123"/>
            <a:ext cx="0" cy="12192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 name="Line 14"/>
          <p:cNvSpPr>
            <a:spLocks noChangeShapeType="1"/>
          </p:cNvSpPr>
          <p:nvPr/>
        </p:nvSpPr>
        <p:spPr bwMode="auto">
          <a:xfrm>
            <a:off x="9144570" y="2273123"/>
            <a:ext cx="0" cy="12192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 name="Line 15"/>
          <p:cNvSpPr>
            <a:spLocks noChangeShapeType="1"/>
          </p:cNvSpPr>
          <p:nvPr/>
        </p:nvSpPr>
        <p:spPr bwMode="auto">
          <a:xfrm>
            <a:off x="5944170" y="2882723"/>
            <a:ext cx="13716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 name="Line 16"/>
          <p:cNvSpPr>
            <a:spLocks noChangeShapeType="1"/>
          </p:cNvSpPr>
          <p:nvPr/>
        </p:nvSpPr>
        <p:spPr bwMode="auto">
          <a:xfrm>
            <a:off x="8458770" y="2882723"/>
            <a:ext cx="13716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 name="Rectangle 17"/>
          <p:cNvSpPr>
            <a:spLocks noChangeArrowheads="1"/>
          </p:cNvSpPr>
          <p:nvPr/>
        </p:nvSpPr>
        <p:spPr bwMode="auto">
          <a:xfrm>
            <a:off x="3658170" y="2882723"/>
            <a:ext cx="685800" cy="609600"/>
          </a:xfrm>
          <a:prstGeom prst="rect">
            <a:avLst/>
          </a:prstGeom>
          <a:solidFill>
            <a:schemeClr val="hlink"/>
          </a:solidFill>
          <a:ln w="38100">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47" name="Rectangle 18"/>
          <p:cNvSpPr>
            <a:spLocks noChangeArrowheads="1"/>
          </p:cNvSpPr>
          <p:nvPr/>
        </p:nvSpPr>
        <p:spPr bwMode="auto">
          <a:xfrm>
            <a:off x="4343970" y="2882723"/>
            <a:ext cx="685800" cy="609600"/>
          </a:xfrm>
          <a:prstGeom prst="rect">
            <a:avLst/>
          </a:prstGeom>
          <a:solidFill>
            <a:schemeClr val="hlink"/>
          </a:solidFill>
          <a:ln w="38100">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48" name="Rectangle 19"/>
          <p:cNvSpPr>
            <a:spLocks noChangeArrowheads="1"/>
          </p:cNvSpPr>
          <p:nvPr/>
        </p:nvSpPr>
        <p:spPr bwMode="auto">
          <a:xfrm>
            <a:off x="4343970" y="2273123"/>
            <a:ext cx="685800" cy="609600"/>
          </a:xfrm>
          <a:prstGeom prst="rect">
            <a:avLst/>
          </a:prstGeom>
          <a:solidFill>
            <a:schemeClr val="hlink"/>
          </a:solidFill>
          <a:ln w="38100">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49" name="Rectangle 20"/>
          <p:cNvSpPr>
            <a:spLocks noChangeArrowheads="1"/>
          </p:cNvSpPr>
          <p:nvPr/>
        </p:nvSpPr>
        <p:spPr bwMode="auto">
          <a:xfrm>
            <a:off x="3658170" y="2273123"/>
            <a:ext cx="685800" cy="609600"/>
          </a:xfrm>
          <a:prstGeom prst="rect">
            <a:avLst/>
          </a:prstGeom>
          <a:solidFill>
            <a:schemeClr val="hlink"/>
          </a:solidFill>
          <a:ln w="38100">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50" name="Rectangle 21"/>
          <p:cNvSpPr>
            <a:spLocks noChangeArrowheads="1"/>
          </p:cNvSpPr>
          <p:nvPr/>
        </p:nvSpPr>
        <p:spPr bwMode="auto">
          <a:xfrm>
            <a:off x="3658170" y="2273123"/>
            <a:ext cx="1371600" cy="1219200"/>
          </a:xfrm>
          <a:prstGeom prst="rect">
            <a:avLst/>
          </a:prstGeom>
          <a:solidFill>
            <a:schemeClr val="hlink"/>
          </a:solidFill>
          <a:ln w="38100">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51" name="Line 22"/>
          <p:cNvSpPr>
            <a:spLocks noChangeShapeType="1"/>
          </p:cNvSpPr>
          <p:nvPr/>
        </p:nvSpPr>
        <p:spPr bwMode="auto">
          <a:xfrm>
            <a:off x="4343970" y="2273123"/>
            <a:ext cx="0" cy="12192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 name="Line 23"/>
          <p:cNvSpPr>
            <a:spLocks noChangeShapeType="1"/>
          </p:cNvSpPr>
          <p:nvPr/>
        </p:nvSpPr>
        <p:spPr bwMode="auto">
          <a:xfrm>
            <a:off x="3658170" y="2882723"/>
            <a:ext cx="13716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53" name="Group 24"/>
          <p:cNvGrpSpPr>
            <a:grpSpLocks/>
          </p:cNvGrpSpPr>
          <p:nvPr/>
        </p:nvGrpSpPr>
        <p:grpSpPr bwMode="auto">
          <a:xfrm>
            <a:off x="2743770" y="4025724"/>
            <a:ext cx="8534400" cy="2062163"/>
            <a:chOff x="96" y="1488"/>
            <a:chExt cx="5376" cy="1299"/>
          </a:xfrm>
        </p:grpSpPr>
        <p:sp>
          <p:nvSpPr>
            <p:cNvPr id="54" name="Text Box 25"/>
            <p:cNvSpPr txBox="1">
              <a:spLocks noChangeArrowheads="1"/>
            </p:cNvSpPr>
            <p:nvPr/>
          </p:nvSpPr>
          <p:spPr bwMode="auto">
            <a:xfrm>
              <a:off x="288" y="2448"/>
              <a:ext cx="82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b="1" dirty="0" err="1">
                  <a:cs typeface="Arial" panose="020B0604020202020204" pitchFamily="34" charset="0"/>
                </a:rPr>
                <a:t>Bánh</a:t>
              </a:r>
              <a:r>
                <a:rPr lang="en-US" altLang="en-US" sz="2400" b="1" dirty="0">
                  <a:cs typeface="Arial" panose="020B0604020202020204" pitchFamily="34" charset="0"/>
                </a:rPr>
                <a:t> 1</a:t>
              </a:r>
            </a:p>
          </p:txBody>
        </p:sp>
        <p:sp>
          <p:nvSpPr>
            <p:cNvPr id="55" name="Text Box 26"/>
            <p:cNvSpPr txBox="1">
              <a:spLocks noChangeArrowheads="1"/>
            </p:cNvSpPr>
            <p:nvPr/>
          </p:nvSpPr>
          <p:spPr bwMode="auto">
            <a:xfrm>
              <a:off x="1680" y="2448"/>
              <a:ext cx="86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b="1" dirty="0" err="1">
                  <a:cs typeface="Arial" panose="020B0604020202020204" pitchFamily="34" charset="0"/>
                </a:rPr>
                <a:t>Bánh</a:t>
              </a:r>
              <a:r>
                <a:rPr lang="en-US" altLang="en-US" sz="2400" b="1" dirty="0">
                  <a:cs typeface="Arial" panose="020B0604020202020204" pitchFamily="34" charset="0"/>
                </a:rPr>
                <a:t> 2</a:t>
              </a:r>
            </a:p>
          </p:txBody>
        </p:sp>
        <p:sp>
          <p:nvSpPr>
            <p:cNvPr id="56" name="Text Box 27"/>
            <p:cNvSpPr txBox="1">
              <a:spLocks noChangeArrowheads="1"/>
            </p:cNvSpPr>
            <p:nvPr/>
          </p:nvSpPr>
          <p:spPr bwMode="auto">
            <a:xfrm>
              <a:off x="3216" y="2496"/>
              <a:ext cx="81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b="1" dirty="0" err="1">
                  <a:cs typeface="Arial" panose="020B0604020202020204" pitchFamily="34" charset="0"/>
                </a:rPr>
                <a:t>Bánh</a:t>
              </a:r>
              <a:r>
                <a:rPr lang="en-US" altLang="en-US" sz="2400" b="1" dirty="0">
                  <a:cs typeface="Arial" panose="020B0604020202020204" pitchFamily="34" charset="0"/>
                </a:rPr>
                <a:t> 3</a:t>
              </a:r>
            </a:p>
          </p:txBody>
        </p:sp>
        <p:sp>
          <p:nvSpPr>
            <p:cNvPr id="57" name="Text Box 28"/>
            <p:cNvSpPr txBox="1">
              <a:spLocks noChangeArrowheads="1"/>
            </p:cNvSpPr>
            <p:nvPr/>
          </p:nvSpPr>
          <p:spPr bwMode="auto">
            <a:xfrm>
              <a:off x="4656" y="2496"/>
              <a:ext cx="816"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b="1" dirty="0" err="1">
                  <a:cs typeface="Arial" panose="020B0604020202020204" pitchFamily="34" charset="0"/>
                </a:rPr>
                <a:t>Bánh</a:t>
              </a:r>
              <a:r>
                <a:rPr lang="en-US" altLang="en-US" sz="2400" b="1" dirty="0">
                  <a:cs typeface="Arial" panose="020B0604020202020204" pitchFamily="34" charset="0"/>
                </a:rPr>
                <a:t> 4</a:t>
              </a:r>
            </a:p>
          </p:txBody>
        </p:sp>
        <p:sp>
          <p:nvSpPr>
            <p:cNvPr id="58" name="Rectangle 29"/>
            <p:cNvSpPr>
              <a:spLocks noChangeArrowheads="1"/>
            </p:cNvSpPr>
            <p:nvPr/>
          </p:nvSpPr>
          <p:spPr bwMode="auto">
            <a:xfrm>
              <a:off x="96" y="1488"/>
              <a:ext cx="1056" cy="10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59" name="Rectangle 30"/>
            <p:cNvSpPr>
              <a:spLocks noChangeArrowheads="1"/>
            </p:cNvSpPr>
            <p:nvPr/>
          </p:nvSpPr>
          <p:spPr bwMode="auto">
            <a:xfrm>
              <a:off x="1440" y="1488"/>
              <a:ext cx="1056" cy="10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60" name="Rectangle 31"/>
            <p:cNvSpPr>
              <a:spLocks noChangeArrowheads="1"/>
            </p:cNvSpPr>
            <p:nvPr/>
          </p:nvSpPr>
          <p:spPr bwMode="auto">
            <a:xfrm>
              <a:off x="2976" y="1488"/>
              <a:ext cx="1056" cy="10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61" name="Rectangle 32"/>
            <p:cNvSpPr>
              <a:spLocks noChangeArrowheads="1"/>
            </p:cNvSpPr>
            <p:nvPr/>
          </p:nvSpPr>
          <p:spPr bwMode="auto">
            <a:xfrm>
              <a:off x="4416" y="1488"/>
              <a:ext cx="1056" cy="10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grpSp>
    </p:spTree>
    <p:extLst>
      <p:ext uri="{BB962C8B-B14F-4D97-AF65-F5344CB8AC3E}">
        <p14:creationId xmlns:p14="http://schemas.microsoft.com/office/powerpoint/2010/main" val="1059564808"/>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box(in)">
                                      <p:cBhvr>
                                        <p:cTn id="15" dur="50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0"/>
                                        </p:tgtEl>
                                        <p:attrNameLst>
                                          <p:attrName>style.visibility</p:attrName>
                                        </p:attrNameLst>
                                      </p:cBhvr>
                                      <p:to>
                                        <p:strVal val="visible"/>
                                      </p:to>
                                    </p:set>
                                    <p:anim calcmode="lin" valueType="num">
                                      <p:cBhvr additive="base">
                                        <p:cTn id="20" dur="500" fill="hold"/>
                                        <p:tgtEl>
                                          <p:spTgt spid="40"/>
                                        </p:tgtEl>
                                        <p:attrNameLst>
                                          <p:attrName>ppt_x</p:attrName>
                                        </p:attrNameLst>
                                      </p:cBhvr>
                                      <p:tavLst>
                                        <p:tav tm="0">
                                          <p:val>
                                            <p:strVal val="#ppt_x"/>
                                          </p:val>
                                        </p:tav>
                                        <p:tav tm="100000">
                                          <p:val>
                                            <p:strVal val="#ppt_x"/>
                                          </p:val>
                                        </p:tav>
                                      </p:tavLst>
                                    </p:anim>
                                    <p:anim calcmode="lin" valueType="num">
                                      <p:cBhvr additive="base">
                                        <p:cTn id="21" dur="500" fill="hold"/>
                                        <p:tgtEl>
                                          <p:spTgt spid="40"/>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41"/>
                                        </p:tgtEl>
                                        <p:attrNameLst>
                                          <p:attrName>style.visibility</p:attrName>
                                        </p:attrNameLst>
                                      </p:cBhvr>
                                      <p:to>
                                        <p:strVal val="visible"/>
                                      </p:to>
                                    </p:set>
                                    <p:anim calcmode="lin" valueType="num">
                                      <p:cBhvr additive="base">
                                        <p:cTn id="24" dur="500" fill="hold"/>
                                        <p:tgtEl>
                                          <p:spTgt spid="41"/>
                                        </p:tgtEl>
                                        <p:attrNameLst>
                                          <p:attrName>ppt_x</p:attrName>
                                        </p:attrNameLst>
                                      </p:cBhvr>
                                      <p:tavLst>
                                        <p:tav tm="0">
                                          <p:val>
                                            <p:strVal val="#ppt_x"/>
                                          </p:val>
                                        </p:tav>
                                        <p:tav tm="100000">
                                          <p:val>
                                            <p:strVal val="#ppt_x"/>
                                          </p:val>
                                        </p:tav>
                                      </p:tavLst>
                                    </p:anim>
                                    <p:anim calcmode="lin" valueType="num">
                                      <p:cBhvr additive="base">
                                        <p:cTn id="25" dur="500" fill="hold"/>
                                        <p:tgtEl>
                                          <p:spTgt spid="41"/>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47"/>
                                        </p:tgtEl>
                                        <p:attrNameLst>
                                          <p:attrName>style.visibility</p:attrName>
                                        </p:attrNameLst>
                                      </p:cBhvr>
                                      <p:to>
                                        <p:strVal val="visible"/>
                                      </p:to>
                                    </p:set>
                                    <p:anim calcmode="lin" valueType="num">
                                      <p:cBhvr additive="base">
                                        <p:cTn id="28" dur="500" fill="hold"/>
                                        <p:tgtEl>
                                          <p:spTgt spid="47"/>
                                        </p:tgtEl>
                                        <p:attrNameLst>
                                          <p:attrName>ppt_x</p:attrName>
                                        </p:attrNameLst>
                                      </p:cBhvr>
                                      <p:tavLst>
                                        <p:tav tm="0">
                                          <p:val>
                                            <p:strVal val="#ppt_x"/>
                                          </p:val>
                                        </p:tav>
                                        <p:tav tm="100000">
                                          <p:val>
                                            <p:strVal val="#ppt_x"/>
                                          </p:val>
                                        </p:tav>
                                      </p:tavLst>
                                    </p:anim>
                                    <p:anim calcmode="lin" valueType="num">
                                      <p:cBhvr additive="base">
                                        <p:cTn id="29" dur="500" fill="hold"/>
                                        <p:tgtEl>
                                          <p:spTgt spid="47"/>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46"/>
                                        </p:tgtEl>
                                        <p:attrNameLst>
                                          <p:attrName>style.visibility</p:attrName>
                                        </p:attrNameLst>
                                      </p:cBhvr>
                                      <p:to>
                                        <p:strVal val="visible"/>
                                      </p:to>
                                    </p:set>
                                    <p:anim calcmode="lin" valueType="num">
                                      <p:cBhvr additive="base">
                                        <p:cTn id="32" dur="500" fill="hold"/>
                                        <p:tgtEl>
                                          <p:spTgt spid="46"/>
                                        </p:tgtEl>
                                        <p:attrNameLst>
                                          <p:attrName>ppt_x</p:attrName>
                                        </p:attrNameLst>
                                      </p:cBhvr>
                                      <p:tavLst>
                                        <p:tav tm="0">
                                          <p:val>
                                            <p:strVal val="#ppt_x"/>
                                          </p:val>
                                        </p:tav>
                                        <p:tav tm="100000">
                                          <p:val>
                                            <p:strVal val="#ppt_x"/>
                                          </p:val>
                                        </p:tav>
                                      </p:tavLst>
                                    </p:anim>
                                    <p:anim calcmode="lin" valueType="num">
                                      <p:cBhvr additive="base">
                                        <p:cTn id="33" dur="500" fill="hold"/>
                                        <p:tgtEl>
                                          <p:spTgt spid="46"/>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49"/>
                                        </p:tgtEl>
                                        <p:attrNameLst>
                                          <p:attrName>style.visibility</p:attrName>
                                        </p:attrNameLst>
                                      </p:cBhvr>
                                      <p:to>
                                        <p:strVal val="visible"/>
                                      </p:to>
                                    </p:set>
                                    <p:anim calcmode="lin" valueType="num">
                                      <p:cBhvr additive="base">
                                        <p:cTn id="36" dur="500" fill="hold"/>
                                        <p:tgtEl>
                                          <p:spTgt spid="49"/>
                                        </p:tgtEl>
                                        <p:attrNameLst>
                                          <p:attrName>ppt_x</p:attrName>
                                        </p:attrNameLst>
                                      </p:cBhvr>
                                      <p:tavLst>
                                        <p:tav tm="0">
                                          <p:val>
                                            <p:strVal val="#ppt_x"/>
                                          </p:val>
                                        </p:tav>
                                        <p:tav tm="100000">
                                          <p:val>
                                            <p:strVal val="#ppt_x"/>
                                          </p:val>
                                        </p:tav>
                                      </p:tavLst>
                                    </p:anim>
                                    <p:anim calcmode="lin" valueType="num">
                                      <p:cBhvr additive="base">
                                        <p:cTn id="37" dur="500" fill="hold"/>
                                        <p:tgtEl>
                                          <p:spTgt spid="49"/>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48"/>
                                        </p:tgtEl>
                                        <p:attrNameLst>
                                          <p:attrName>style.visibility</p:attrName>
                                        </p:attrNameLst>
                                      </p:cBhvr>
                                      <p:to>
                                        <p:strVal val="visible"/>
                                      </p:to>
                                    </p:set>
                                    <p:anim calcmode="lin" valueType="num">
                                      <p:cBhvr additive="base">
                                        <p:cTn id="40" dur="500" fill="hold"/>
                                        <p:tgtEl>
                                          <p:spTgt spid="48"/>
                                        </p:tgtEl>
                                        <p:attrNameLst>
                                          <p:attrName>ppt_x</p:attrName>
                                        </p:attrNameLst>
                                      </p:cBhvr>
                                      <p:tavLst>
                                        <p:tav tm="0">
                                          <p:val>
                                            <p:strVal val="#ppt_x"/>
                                          </p:val>
                                        </p:tav>
                                        <p:tav tm="100000">
                                          <p:val>
                                            <p:strVal val="#ppt_x"/>
                                          </p:val>
                                        </p:tav>
                                      </p:tavLst>
                                    </p:anim>
                                    <p:anim calcmode="lin" valueType="num">
                                      <p:cBhvr additive="base">
                                        <p:cTn id="41" dur="500" fill="hold"/>
                                        <p:tgtEl>
                                          <p:spTgt spid="48"/>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 calcmode="lin" valueType="num">
                                      <p:cBhvr additive="base">
                                        <p:cTn id="44" dur="500" fill="hold"/>
                                        <p:tgtEl>
                                          <p:spTgt spid="32"/>
                                        </p:tgtEl>
                                        <p:attrNameLst>
                                          <p:attrName>ppt_x</p:attrName>
                                        </p:attrNameLst>
                                      </p:cBhvr>
                                      <p:tavLst>
                                        <p:tav tm="0">
                                          <p:val>
                                            <p:strVal val="#ppt_x"/>
                                          </p:val>
                                        </p:tav>
                                        <p:tav tm="100000">
                                          <p:val>
                                            <p:strVal val="#ppt_x"/>
                                          </p:val>
                                        </p:tav>
                                      </p:tavLst>
                                    </p:anim>
                                    <p:anim calcmode="lin" valueType="num">
                                      <p:cBhvr additive="base">
                                        <p:cTn id="45" dur="500" fill="hold"/>
                                        <p:tgtEl>
                                          <p:spTgt spid="32"/>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34"/>
                                        </p:tgtEl>
                                        <p:attrNameLst>
                                          <p:attrName>style.visibility</p:attrName>
                                        </p:attrNameLst>
                                      </p:cBhvr>
                                      <p:to>
                                        <p:strVal val="visible"/>
                                      </p:to>
                                    </p:set>
                                    <p:anim calcmode="lin" valueType="num">
                                      <p:cBhvr additive="base">
                                        <p:cTn id="48" dur="500" fill="hold"/>
                                        <p:tgtEl>
                                          <p:spTgt spid="34"/>
                                        </p:tgtEl>
                                        <p:attrNameLst>
                                          <p:attrName>ppt_x</p:attrName>
                                        </p:attrNameLst>
                                      </p:cBhvr>
                                      <p:tavLst>
                                        <p:tav tm="0">
                                          <p:val>
                                            <p:strVal val="#ppt_x"/>
                                          </p:val>
                                        </p:tav>
                                        <p:tav tm="100000">
                                          <p:val>
                                            <p:strVal val="#ppt_x"/>
                                          </p:val>
                                        </p:tav>
                                      </p:tavLst>
                                    </p:anim>
                                    <p:anim calcmode="lin" valueType="num">
                                      <p:cBhvr additive="base">
                                        <p:cTn id="49" dur="500" fill="hold"/>
                                        <p:tgtEl>
                                          <p:spTgt spid="34"/>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33"/>
                                        </p:tgtEl>
                                        <p:attrNameLst>
                                          <p:attrName>style.visibility</p:attrName>
                                        </p:attrNameLst>
                                      </p:cBhvr>
                                      <p:to>
                                        <p:strVal val="visible"/>
                                      </p:to>
                                    </p:set>
                                    <p:anim calcmode="lin" valueType="num">
                                      <p:cBhvr additive="base">
                                        <p:cTn id="52" dur="500" fill="hold"/>
                                        <p:tgtEl>
                                          <p:spTgt spid="33"/>
                                        </p:tgtEl>
                                        <p:attrNameLst>
                                          <p:attrName>ppt_x</p:attrName>
                                        </p:attrNameLst>
                                      </p:cBhvr>
                                      <p:tavLst>
                                        <p:tav tm="0">
                                          <p:val>
                                            <p:strVal val="#ppt_x"/>
                                          </p:val>
                                        </p:tav>
                                        <p:tav tm="100000">
                                          <p:val>
                                            <p:strVal val="#ppt_x"/>
                                          </p:val>
                                        </p:tav>
                                      </p:tavLst>
                                    </p:anim>
                                    <p:anim calcmode="lin" valueType="num">
                                      <p:cBhvr additive="base">
                                        <p:cTn id="53" dur="500" fill="hold"/>
                                        <p:tgtEl>
                                          <p:spTgt spid="33"/>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35"/>
                                        </p:tgtEl>
                                        <p:attrNameLst>
                                          <p:attrName>style.visibility</p:attrName>
                                        </p:attrNameLst>
                                      </p:cBhvr>
                                      <p:to>
                                        <p:strVal val="visible"/>
                                      </p:to>
                                    </p:set>
                                    <p:anim calcmode="lin" valueType="num">
                                      <p:cBhvr additive="base">
                                        <p:cTn id="56" dur="500" fill="hold"/>
                                        <p:tgtEl>
                                          <p:spTgt spid="35"/>
                                        </p:tgtEl>
                                        <p:attrNameLst>
                                          <p:attrName>ppt_x</p:attrName>
                                        </p:attrNameLst>
                                      </p:cBhvr>
                                      <p:tavLst>
                                        <p:tav tm="0">
                                          <p:val>
                                            <p:strVal val="#ppt_x"/>
                                          </p:val>
                                        </p:tav>
                                        <p:tav tm="100000">
                                          <p:val>
                                            <p:strVal val="#ppt_x"/>
                                          </p:val>
                                        </p:tav>
                                      </p:tavLst>
                                    </p:anim>
                                    <p:anim calcmode="lin" valueType="num">
                                      <p:cBhvr additive="base">
                                        <p:cTn id="57" dur="500" fill="hold"/>
                                        <p:tgtEl>
                                          <p:spTgt spid="35"/>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39"/>
                                        </p:tgtEl>
                                        <p:attrNameLst>
                                          <p:attrName>style.visibility</p:attrName>
                                        </p:attrNameLst>
                                      </p:cBhvr>
                                      <p:to>
                                        <p:strVal val="visible"/>
                                      </p:to>
                                    </p:set>
                                    <p:anim calcmode="lin" valueType="num">
                                      <p:cBhvr additive="base">
                                        <p:cTn id="60" dur="500" fill="hold"/>
                                        <p:tgtEl>
                                          <p:spTgt spid="39"/>
                                        </p:tgtEl>
                                        <p:attrNameLst>
                                          <p:attrName>ppt_x</p:attrName>
                                        </p:attrNameLst>
                                      </p:cBhvr>
                                      <p:tavLst>
                                        <p:tav tm="0">
                                          <p:val>
                                            <p:strVal val="#ppt_x"/>
                                          </p:val>
                                        </p:tav>
                                        <p:tav tm="100000">
                                          <p:val>
                                            <p:strVal val="#ppt_x"/>
                                          </p:val>
                                        </p:tav>
                                      </p:tavLst>
                                    </p:anim>
                                    <p:anim calcmode="lin" valueType="num">
                                      <p:cBhvr additive="base">
                                        <p:cTn id="61" dur="500" fill="hold"/>
                                        <p:tgtEl>
                                          <p:spTgt spid="39"/>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37"/>
                                        </p:tgtEl>
                                        <p:attrNameLst>
                                          <p:attrName>style.visibility</p:attrName>
                                        </p:attrNameLst>
                                      </p:cBhvr>
                                      <p:to>
                                        <p:strVal val="visible"/>
                                      </p:to>
                                    </p:set>
                                    <p:anim calcmode="lin" valueType="num">
                                      <p:cBhvr additive="base">
                                        <p:cTn id="64" dur="500" fill="hold"/>
                                        <p:tgtEl>
                                          <p:spTgt spid="37"/>
                                        </p:tgtEl>
                                        <p:attrNameLst>
                                          <p:attrName>ppt_x</p:attrName>
                                        </p:attrNameLst>
                                      </p:cBhvr>
                                      <p:tavLst>
                                        <p:tav tm="0">
                                          <p:val>
                                            <p:strVal val="#ppt_x"/>
                                          </p:val>
                                        </p:tav>
                                        <p:tav tm="100000">
                                          <p:val>
                                            <p:strVal val="#ppt_x"/>
                                          </p:val>
                                        </p:tav>
                                      </p:tavLst>
                                    </p:anim>
                                    <p:anim calcmode="lin" valueType="num">
                                      <p:cBhvr additive="base">
                                        <p:cTn id="65" dur="500" fill="hold"/>
                                        <p:tgtEl>
                                          <p:spTgt spid="37"/>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36"/>
                                        </p:tgtEl>
                                        <p:attrNameLst>
                                          <p:attrName>style.visibility</p:attrName>
                                        </p:attrNameLst>
                                      </p:cBhvr>
                                      <p:to>
                                        <p:strVal val="visible"/>
                                      </p:to>
                                    </p:set>
                                    <p:anim calcmode="lin" valueType="num">
                                      <p:cBhvr additive="base">
                                        <p:cTn id="68" dur="500" fill="hold"/>
                                        <p:tgtEl>
                                          <p:spTgt spid="36"/>
                                        </p:tgtEl>
                                        <p:attrNameLst>
                                          <p:attrName>ppt_x</p:attrName>
                                        </p:attrNameLst>
                                      </p:cBhvr>
                                      <p:tavLst>
                                        <p:tav tm="0">
                                          <p:val>
                                            <p:strVal val="#ppt_x"/>
                                          </p:val>
                                        </p:tav>
                                        <p:tav tm="100000">
                                          <p:val>
                                            <p:strVal val="#ppt_x"/>
                                          </p:val>
                                        </p:tav>
                                      </p:tavLst>
                                    </p:anim>
                                    <p:anim calcmode="lin" valueType="num">
                                      <p:cBhvr additive="base">
                                        <p:cTn id="69" dur="500" fill="hold"/>
                                        <p:tgtEl>
                                          <p:spTgt spid="36"/>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0"/>
                                  </p:stCondLst>
                                  <p:childTnLst>
                                    <p:set>
                                      <p:cBhvr>
                                        <p:cTn id="71" dur="1" fill="hold">
                                          <p:stCondLst>
                                            <p:cond delay="0"/>
                                          </p:stCondLst>
                                        </p:cTn>
                                        <p:tgtEl>
                                          <p:spTgt spid="38"/>
                                        </p:tgtEl>
                                        <p:attrNameLst>
                                          <p:attrName>style.visibility</p:attrName>
                                        </p:attrNameLst>
                                      </p:cBhvr>
                                      <p:to>
                                        <p:strVal val="visible"/>
                                      </p:to>
                                    </p:set>
                                    <p:anim calcmode="lin" valueType="num">
                                      <p:cBhvr additive="base">
                                        <p:cTn id="72" dur="500" fill="hold"/>
                                        <p:tgtEl>
                                          <p:spTgt spid="38"/>
                                        </p:tgtEl>
                                        <p:attrNameLst>
                                          <p:attrName>ppt_x</p:attrName>
                                        </p:attrNameLst>
                                      </p:cBhvr>
                                      <p:tavLst>
                                        <p:tav tm="0">
                                          <p:val>
                                            <p:strVal val="#ppt_x"/>
                                          </p:val>
                                        </p:tav>
                                        <p:tav tm="100000">
                                          <p:val>
                                            <p:strVal val="#ppt_x"/>
                                          </p:val>
                                        </p:tav>
                                      </p:tavLst>
                                    </p:anim>
                                    <p:anim calcmode="lin" valueType="num">
                                      <p:cBhvr additive="base">
                                        <p:cTn id="73" dur="500" fill="hold"/>
                                        <p:tgtEl>
                                          <p:spTgt spid="38"/>
                                        </p:tgtEl>
                                        <p:attrNameLst>
                                          <p:attrName>ppt_y</p:attrName>
                                        </p:attrNameLst>
                                      </p:cBhvr>
                                      <p:tavLst>
                                        <p:tav tm="0">
                                          <p:val>
                                            <p:strVal val="1+#ppt_h/2"/>
                                          </p:val>
                                        </p:tav>
                                        <p:tav tm="100000">
                                          <p:val>
                                            <p:strVal val="#ppt_y"/>
                                          </p:val>
                                        </p:tav>
                                      </p:tavLst>
                                    </p:anim>
                                  </p:childTnLst>
                                </p:cTn>
                              </p:par>
                              <p:par>
                                <p:cTn id="74" presetID="2" presetClass="entr" presetSubtype="4" fill="hold" grpId="0" nodeType="withEffect">
                                  <p:stCondLst>
                                    <p:cond delay="0"/>
                                  </p:stCondLst>
                                  <p:childTnLst>
                                    <p:set>
                                      <p:cBhvr>
                                        <p:cTn id="75" dur="1" fill="hold">
                                          <p:stCondLst>
                                            <p:cond delay="0"/>
                                          </p:stCondLst>
                                        </p:cTn>
                                        <p:tgtEl>
                                          <p:spTgt spid="50"/>
                                        </p:tgtEl>
                                        <p:attrNameLst>
                                          <p:attrName>style.visibility</p:attrName>
                                        </p:attrNameLst>
                                      </p:cBhvr>
                                      <p:to>
                                        <p:strVal val="visible"/>
                                      </p:to>
                                    </p:set>
                                    <p:anim calcmode="lin" valueType="num">
                                      <p:cBhvr additive="base">
                                        <p:cTn id="76" dur="500" fill="hold"/>
                                        <p:tgtEl>
                                          <p:spTgt spid="50"/>
                                        </p:tgtEl>
                                        <p:attrNameLst>
                                          <p:attrName>ppt_x</p:attrName>
                                        </p:attrNameLst>
                                      </p:cBhvr>
                                      <p:tavLst>
                                        <p:tav tm="0">
                                          <p:val>
                                            <p:strVal val="#ppt_x"/>
                                          </p:val>
                                        </p:tav>
                                        <p:tav tm="100000">
                                          <p:val>
                                            <p:strVal val="#ppt_x"/>
                                          </p:val>
                                        </p:tav>
                                      </p:tavLst>
                                    </p:anim>
                                    <p:anim calcmode="lin" valueType="num">
                                      <p:cBhvr additive="base">
                                        <p:cTn id="77" dur="500" fill="hold"/>
                                        <p:tgtEl>
                                          <p:spTgt spid="50"/>
                                        </p:tgtEl>
                                        <p:attrNameLst>
                                          <p:attrName>ppt_y</p:attrName>
                                        </p:attrNameLst>
                                      </p:cBhvr>
                                      <p:tavLst>
                                        <p:tav tm="0">
                                          <p:val>
                                            <p:strVal val="1+#ppt_h/2"/>
                                          </p:val>
                                        </p:tav>
                                        <p:tav tm="100000">
                                          <p:val>
                                            <p:strVal val="#ppt_y"/>
                                          </p:val>
                                        </p:tav>
                                      </p:tavLst>
                                    </p:anim>
                                  </p:childTnLst>
                                </p:cTn>
                              </p:par>
                              <p:par>
                                <p:cTn id="78" presetID="12" presetClass="entr" presetSubtype="4" fill="hold" nodeType="withEffect">
                                  <p:stCondLst>
                                    <p:cond delay="0"/>
                                  </p:stCondLst>
                                  <p:childTnLst>
                                    <p:set>
                                      <p:cBhvr>
                                        <p:cTn id="79" dur="1" fill="hold">
                                          <p:stCondLst>
                                            <p:cond delay="0"/>
                                          </p:stCondLst>
                                        </p:cTn>
                                        <p:tgtEl>
                                          <p:spTgt spid="53"/>
                                        </p:tgtEl>
                                        <p:attrNameLst>
                                          <p:attrName>style.visibility</p:attrName>
                                        </p:attrNameLst>
                                      </p:cBhvr>
                                      <p:to>
                                        <p:strVal val="visible"/>
                                      </p:to>
                                    </p:set>
                                    <p:animEffect transition="in" filter="slide(fromBottom)">
                                      <p:cBhvr>
                                        <p:cTn id="80" dur="500"/>
                                        <p:tgtEl>
                                          <p:spTgt spid="53"/>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1" fill="hold" grpId="0" nodeType="clickEffect">
                                  <p:stCondLst>
                                    <p:cond delay="0"/>
                                  </p:stCondLst>
                                  <p:childTnLst>
                                    <p:set>
                                      <p:cBhvr>
                                        <p:cTn id="84" dur="1" fill="hold">
                                          <p:stCondLst>
                                            <p:cond delay="0"/>
                                          </p:stCondLst>
                                        </p:cTn>
                                        <p:tgtEl>
                                          <p:spTgt spid="51"/>
                                        </p:tgtEl>
                                        <p:attrNameLst>
                                          <p:attrName>style.visibility</p:attrName>
                                        </p:attrNameLst>
                                      </p:cBhvr>
                                      <p:to>
                                        <p:strVal val="visible"/>
                                      </p:to>
                                    </p:set>
                                    <p:anim calcmode="lin" valueType="num">
                                      <p:cBhvr additive="base">
                                        <p:cTn id="85" dur="500" fill="hold"/>
                                        <p:tgtEl>
                                          <p:spTgt spid="51"/>
                                        </p:tgtEl>
                                        <p:attrNameLst>
                                          <p:attrName>ppt_x</p:attrName>
                                        </p:attrNameLst>
                                      </p:cBhvr>
                                      <p:tavLst>
                                        <p:tav tm="0">
                                          <p:val>
                                            <p:strVal val="#ppt_x"/>
                                          </p:val>
                                        </p:tav>
                                        <p:tav tm="100000">
                                          <p:val>
                                            <p:strVal val="#ppt_x"/>
                                          </p:val>
                                        </p:tav>
                                      </p:tavLst>
                                    </p:anim>
                                    <p:anim calcmode="lin" valueType="num">
                                      <p:cBhvr additive="base">
                                        <p:cTn id="86" dur="500" fill="hold"/>
                                        <p:tgtEl>
                                          <p:spTgt spid="51"/>
                                        </p:tgtEl>
                                        <p:attrNameLst>
                                          <p:attrName>ppt_y</p:attrName>
                                        </p:attrNameLst>
                                      </p:cBhvr>
                                      <p:tavLst>
                                        <p:tav tm="0">
                                          <p:val>
                                            <p:strVal val="0-#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52"/>
                                        </p:tgtEl>
                                        <p:attrNameLst>
                                          <p:attrName>style.visibility</p:attrName>
                                        </p:attrNameLst>
                                      </p:cBhvr>
                                      <p:to>
                                        <p:strVal val="visible"/>
                                      </p:to>
                                    </p:set>
                                    <p:anim calcmode="lin" valueType="num">
                                      <p:cBhvr additive="base">
                                        <p:cTn id="91" dur="500" fill="hold"/>
                                        <p:tgtEl>
                                          <p:spTgt spid="52"/>
                                        </p:tgtEl>
                                        <p:attrNameLst>
                                          <p:attrName>ppt_x</p:attrName>
                                        </p:attrNameLst>
                                      </p:cBhvr>
                                      <p:tavLst>
                                        <p:tav tm="0">
                                          <p:val>
                                            <p:strVal val="0-#ppt_w/2"/>
                                          </p:val>
                                        </p:tav>
                                        <p:tav tm="100000">
                                          <p:val>
                                            <p:strVal val="#ppt_x"/>
                                          </p:val>
                                        </p:tav>
                                      </p:tavLst>
                                    </p:anim>
                                    <p:anim calcmode="lin" valueType="num">
                                      <p:cBhvr additive="base">
                                        <p:cTn id="92" dur="500" fill="hold"/>
                                        <p:tgtEl>
                                          <p:spTgt spid="52"/>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1" fill="hold" grpId="0" nodeType="clickEffect">
                                  <p:stCondLst>
                                    <p:cond delay="0"/>
                                  </p:stCondLst>
                                  <p:childTnLst>
                                    <p:set>
                                      <p:cBhvr>
                                        <p:cTn id="96" dur="1" fill="hold">
                                          <p:stCondLst>
                                            <p:cond delay="0"/>
                                          </p:stCondLst>
                                        </p:cTn>
                                        <p:tgtEl>
                                          <p:spTgt spid="42"/>
                                        </p:tgtEl>
                                        <p:attrNameLst>
                                          <p:attrName>style.visibility</p:attrName>
                                        </p:attrNameLst>
                                      </p:cBhvr>
                                      <p:to>
                                        <p:strVal val="visible"/>
                                      </p:to>
                                    </p:set>
                                    <p:anim calcmode="lin" valueType="num">
                                      <p:cBhvr additive="base">
                                        <p:cTn id="97" dur="500" fill="hold"/>
                                        <p:tgtEl>
                                          <p:spTgt spid="42"/>
                                        </p:tgtEl>
                                        <p:attrNameLst>
                                          <p:attrName>ppt_x</p:attrName>
                                        </p:attrNameLst>
                                      </p:cBhvr>
                                      <p:tavLst>
                                        <p:tav tm="0">
                                          <p:val>
                                            <p:strVal val="#ppt_x"/>
                                          </p:val>
                                        </p:tav>
                                        <p:tav tm="100000">
                                          <p:val>
                                            <p:strVal val="#ppt_x"/>
                                          </p:val>
                                        </p:tav>
                                      </p:tavLst>
                                    </p:anim>
                                    <p:anim calcmode="lin" valueType="num">
                                      <p:cBhvr additive="base">
                                        <p:cTn id="98" dur="500" fill="hold"/>
                                        <p:tgtEl>
                                          <p:spTgt spid="42"/>
                                        </p:tgtEl>
                                        <p:attrNameLst>
                                          <p:attrName>ppt_y</p:attrName>
                                        </p:attrNameLst>
                                      </p:cBhvr>
                                      <p:tavLst>
                                        <p:tav tm="0">
                                          <p:val>
                                            <p:strVal val="0-#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8" fill="hold" grpId="0" nodeType="clickEffect">
                                  <p:stCondLst>
                                    <p:cond delay="0"/>
                                  </p:stCondLst>
                                  <p:childTnLst>
                                    <p:set>
                                      <p:cBhvr>
                                        <p:cTn id="102" dur="1" fill="hold">
                                          <p:stCondLst>
                                            <p:cond delay="0"/>
                                          </p:stCondLst>
                                        </p:cTn>
                                        <p:tgtEl>
                                          <p:spTgt spid="44"/>
                                        </p:tgtEl>
                                        <p:attrNameLst>
                                          <p:attrName>style.visibility</p:attrName>
                                        </p:attrNameLst>
                                      </p:cBhvr>
                                      <p:to>
                                        <p:strVal val="visible"/>
                                      </p:to>
                                    </p:set>
                                    <p:anim calcmode="lin" valueType="num">
                                      <p:cBhvr additive="base">
                                        <p:cTn id="103" dur="500" fill="hold"/>
                                        <p:tgtEl>
                                          <p:spTgt spid="44"/>
                                        </p:tgtEl>
                                        <p:attrNameLst>
                                          <p:attrName>ppt_x</p:attrName>
                                        </p:attrNameLst>
                                      </p:cBhvr>
                                      <p:tavLst>
                                        <p:tav tm="0">
                                          <p:val>
                                            <p:strVal val="0-#ppt_w/2"/>
                                          </p:val>
                                        </p:tav>
                                        <p:tav tm="100000">
                                          <p:val>
                                            <p:strVal val="#ppt_x"/>
                                          </p:val>
                                        </p:tav>
                                      </p:tavLst>
                                    </p:anim>
                                    <p:anim calcmode="lin" valueType="num">
                                      <p:cBhvr additive="base">
                                        <p:cTn id="104" dur="5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1" fill="hold" grpId="0" nodeType="clickEffect">
                                  <p:stCondLst>
                                    <p:cond delay="0"/>
                                  </p:stCondLst>
                                  <p:childTnLst>
                                    <p:set>
                                      <p:cBhvr>
                                        <p:cTn id="108" dur="1" fill="hold">
                                          <p:stCondLst>
                                            <p:cond delay="0"/>
                                          </p:stCondLst>
                                        </p:cTn>
                                        <p:tgtEl>
                                          <p:spTgt spid="43"/>
                                        </p:tgtEl>
                                        <p:attrNameLst>
                                          <p:attrName>style.visibility</p:attrName>
                                        </p:attrNameLst>
                                      </p:cBhvr>
                                      <p:to>
                                        <p:strVal val="visible"/>
                                      </p:to>
                                    </p:set>
                                    <p:anim calcmode="lin" valueType="num">
                                      <p:cBhvr additive="base">
                                        <p:cTn id="109" dur="500" fill="hold"/>
                                        <p:tgtEl>
                                          <p:spTgt spid="43"/>
                                        </p:tgtEl>
                                        <p:attrNameLst>
                                          <p:attrName>ppt_x</p:attrName>
                                        </p:attrNameLst>
                                      </p:cBhvr>
                                      <p:tavLst>
                                        <p:tav tm="0">
                                          <p:val>
                                            <p:strVal val="#ppt_x"/>
                                          </p:val>
                                        </p:tav>
                                        <p:tav tm="100000">
                                          <p:val>
                                            <p:strVal val="#ppt_x"/>
                                          </p:val>
                                        </p:tav>
                                      </p:tavLst>
                                    </p:anim>
                                    <p:anim calcmode="lin" valueType="num">
                                      <p:cBhvr additive="base">
                                        <p:cTn id="110" dur="500" fill="hold"/>
                                        <p:tgtEl>
                                          <p:spTgt spid="43"/>
                                        </p:tgtEl>
                                        <p:attrNameLst>
                                          <p:attrName>ppt_y</p:attrName>
                                        </p:attrNameLst>
                                      </p:cBhvr>
                                      <p:tavLst>
                                        <p:tav tm="0">
                                          <p:val>
                                            <p:strVal val="0-#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8" fill="hold" grpId="0" nodeType="clickEffect">
                                  <p:stCondLst>
                                    <p:cond delay="0"/>
                                  </p:stCondLst>
                                  <p:childTnLst>
                                    <p:set>
                                      <p:cBhvr>
                                        <p:cTn id="114" dur="1" fill="hold">
                                          <p:stCondLst>
                                            <p:cond delay="0"/>
                                          </p:stCondLst>
                                        </p:cTn>
                                        <p:tgtEl>
                                          <p:spTgt spid="45"/>
                                        </p:tgtEl>
                                        <p:attrNameLst>
                                          <p:attrName>style.visibility</p:attrName>
                                        </p:attrNameLst>
                                      </p:cBhvr>
                                      <p:to>
                                        <p:strVal val="visible"/>
                                      </p:to>
                                    </p:set>
                                    <p:anim calcmode="lin" valueType="num">
                                      <p:cBhvr additive="base">
                                        <p:cTn id="115" dur="500" fill="hold"/>
                                        <p:tgtEl>
                                          <p:spTgt spid="45"/>
                                        </p:tgtEl>
                                        <p:attrNameLst>
                                          <p:attrName>ppt_x</p:attrName>
                                        </p:attrNameLst>
                                      </p:cBhvr>
                                      <p:tavLst>
                                        <p:tav tm="0">
                                          <p:val>
                                            <p:strVal val="0-#ppt_w/2"/>
                                          </p:val>
                                        </p:tav>
                                        <p:tav tm="100000">
                                          <p:val>
                                            <p:strVal val="#ppt_x"/>
                                          </p:val>
                                        </p:tav>
                                      </p:tavLst>
                                    </p:anim>
                                    <p:anim calcmode="lin" valueType="num">
                                      <p:cBhvr additive="base">
                                        <p:cTn id="116"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14" presetClass="entr" presetSubtype="10" fill="hold" grpId="0" nodeType="clickEffect">
                                  <p:stCondLst>
                                    <p:cond delay="0"/>
                                  </p:stCondLst>
                                  <p:childTnLst>
                                    <p:set>
                                      <p:cBhvr>
                                        <p:cTn id="120" dur="1" fill="hold">
                                          <p:stCondLst>
                                            <p:cond delay="0"/>
                                          </p:stCondLst>
                                        </p:cTn>
                                        <p:tgtEl>
                                          <p:spTgt spid="27"/>
                                        </p:tgtEl>
                                        <p:attrNameLst>
                                          <p:attrName>style.visibility</p:attrName>
                                        </p:attrNameLst>
                                      </p:cBhvr>
                                      <p:to>
                                        <p:strVal val="visible"/>
                                      </p:to>
                                    </p:set>
                                    <p:animEffect transition="in" filter="randombar(horizontal)">
                                      <p:cBhvr>
                                        <p:cTn id="121" dur="500"/>
                                        <p:tgtEl>
                                          <p:spTgt spid="27"/>
                                        </p:tgtEl>
                                      </p:cBhvr>
                                    </p:animEffect>
                                  </p:childTnLst>
                                </p:cTn>
                              </p:par>
                              <p:par>
                                <p:cTn id="122" presetID="14" presetClass="entr" presetSubtype="10" fill="hold" grpId="0" nodeType="withEffect">
                                  <p:stCondLst>
                                    <p:cond delay="0"/>
                                  </p:stCondLst>
                                  <p:childTnLst>
                                    <p:set>
                                      <p:cBhvr>
                                        <p:cTn id="123" dur="1" fill="hold">
                                          <p:stCondLst>
                                            <p:cond delay="0"/>
                                          </p:stCondLst>
                                        </p:cTn>
                                        <p:tgtEl>
                                          <p:spTgt spid="29"/>
                                        </p:tgtEl>
                                        <p:attrNameLst>
                                          <p:attrName>style.visibility</p:attrName>
                                        </p:attrNameLst>
                                      </p:cBhvr>
                                      <p:to>
                                        <p:strVal val="visible"/>
                                      </p:to>
                                    </p:set>
                                    <p:animEffect transition="in" filter="randombar(horizontal)">
                                      <p:cBhvr>
                                        <p:cTn id="12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7" grpId="0" animBg="1"/>
      <p:bldP spid="29" grpId="0"/>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6841" y="204952"/>
            <a:ext cx="11445766" cy="6385035"/>
          </a:xfrm>
          <a:prstGeom prst="rect">
            <a:avLst/>
          </a:prstGeom>
          <a:solidFill>
            <a:schemeClr val="accent2">
              <a:lumMod val="20000"/>
              <a:lumOff val="80000"/>
            </a:schemeClr>
          </a:solidFill>
        </p:spPr>
        <p:txBody>
          <a:bodyPr wrap="square" rtlCol="0">
            <a:spAutoFit/>
          </a:bodyPr>
          <a:lstStyle/>
          <a:p>
            <a:endParaRPr lang="en-US"/>
          </a:p>
        </p:txBody>
      </p:sp>
      <p:pic>
        <p:nvPicPr>
          <p:cNvPr id="3" name="Picture 6" descr="hoe zoete cake te tekenen for Android - APK Download"/>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9961" b="95703" l="9961" r="89844"/>
                    </a14:imgEffect>
                  </a14:imgLayer>
                </a14:imgProps>
              </a:ext>
              <a:ext uri="{28A0092B-C50C-407E-A947-70E740481C1C}">
                <a14:useLocalDpi xmlns:a14="http://schemas.microsoft.com/office/drawing/2010/main" val="0"/>
              </a:ext>
            </a:extLst>
          </a:blip>
          <a:srcRect/>
          <a:stretch>
            <a:fillRect/>
          </a:stretch>
        </p:blipFill>
        <p:spPr bwMode="auto">
          <a:xfrm>
            <a:off x="10603309" y="5116155"/>
            <a:ext cx="1893282" cy="189328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ô Bé Đầu Bếp Phong Cách Chibi Dễ Thương PNG 1 - Free.Vector6.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1322" y="2989334"/>
            <a:ext cx="4574187" cy="4223500"/>
          </a:xfrm>
          <a:prstGeom prst="rect">
            <a:avLst/>
          </a:prstGeom>
          <a:noFill/>
          <a:extLst>
            <a:ext uri="{909E8E84-426E-40DD-AFC4-6F175D3DCCD1}">
              <a14:hiddenFill xmlns:a14="http://schemas.microsoft.com/office/drawing/2010/main">
                <a:solidFill>
                  <a:srgbClr val="FFFFFF"/>
                </a:solidFill>
              </a14:hiddenFill>
            </a:ext>
          </a:extLst>
        </p:spPr>
      </p:pic>
      <p:sp>
        <p:nvSpPr>
          <p:cNvPr id="28" name="Text Box 64"/>
          <p:cNvSpPr txBox="1">
            <a:spLocks noChangeArrowheads="1"/>
          </p:cNvSpPr>
          <p:nvPr/>
        </p:nvSpPr>
        <p:spPr bwMode="auto">
          <a:xfrm>
            <a:off x="3351237" y="279187"/>
            <a:ext cx="70314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800" b="1">
                <a:latin typeface="Times New Roman" panose="02020603050405020304" pitchFamily="18" charset="0"/>
              </a:rPr>
              <a:t>    </a:t>
            </a:r>
            <a:r>
              <a:rPr lang="en-US" altLang="en-US" sz="4000" b="1">
                <a:solidFill>
                  <a:schemeClr val="tx2"/>
                </a:solidFill>
                <a:latin typeface="Times New Roman" panose="02020603050405020304" pitchFamily="18" charset="0"/>
              </a:rPr>
              <a:t>Ta thực hiện phép chia 3 : 4</a:t>
            </a:r>
          </a:p>
        </p:txBody>
      </p:sp>
      <p:sp>
        <p:nvSpPr>
          <p:cNvPr id="27" name="Cloud 26"/>
          <p:cNvSpPr/>
          <p:nvPr/>
        </p:nvSpPr>
        <p:spPr>
          <a:xfrm>
            <a:off x="346842" y="914400"/>
            <a:ext cx="3673366" cy="2310446"/>
          </a:xfrm>
          <a:prstGeom prst="cloud">
            <a:avLst/>
          </a:prstGeom>
          <a:solidFill>
            <a:schemeClr val="accent1">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2"/>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9" name="TextBox 28"/>
              <p:cNvSpPr txBox="1"/>
              <p:nvPr/>
            </p:nvSpPr>
            <p:spPr>
              <a:xfrm>
                <a:off x="526829" y="1242730"/>
                <a:ext cx="3313392" cy="2100319"/>
              </a:xfrm>
              <a:prstGeom prst="rect">
                <a:avLst/>
              </a:prstGeom>
              <a:noFill/>
            </p:spPr>
            <p:txBody>
              <a:bodyPr wrap="square" rtlCol="0">
                <a:spAutoFit/>
              </a:bodyPr>
              <a:lstStyle/>
              <a:p>
                <a:pPr algn="ctr"/>
                <a:r>
                  <a:rPr lang="en-US" sz="2800">
                    <a:solidFill>
                      <a:schemeClr val="tx2"/>
                    </a:solidFill>
                    <a:latin typeface="Arial" panose="020B0604020202020204" pitchFamily="34" charset="0"/>
                    <a:cs typeface="Arial" panose="020B0604020202020204" pitchFamily="34" charset="0"/>
                  </a:rPr>
                  <a:t>Chia cho mỗi em 1 phần, tức là  </a:t>
                </a:r>
                <a14:m>
                  <m:oMath xmlns:m="http://schemas.openxmlformats.org/officeDocument/2006/math">
                    <m:f>
                      <m:fPr>
                        <m:ctrlPr>
                          <a:rPr lang="en-US" sz="4000" i="1">
                            <a:solidFill>
                              <a:srgbClr val="FF0000"/>
                            </a:solidFill>
                            <a:latin typeface="Cambria Math" panose="02040503050406030204" pitchFamily="18" charset="0"/>
                          </a:rPr>
                        </m:ctrlPr>
                      </m:fPr>
                      <m:num>
                        <m:r>
                          <a:rPr lang="en-US" sz="4000" b="0" i="1" smtClean="0">
                            <a:solidFill>
                              <a:srgbClr val="FF0000"/>
                            </a:solidFill>
                            <a:latin typeface="Cambria Math" panose="02040503050406030204" pitchFamily="18" charset="0"/>
                          </a:rPr>
                          <m:t>1</m:t>
                        </m:r>
                      </m:num>
                      <m:den>
                        <m:r>
                          <a:rPr lang="en-US" sz="4000" i="1">
                            <a:solidFill>
                              <a:srgbClr val="FF0000"/>
                            </a:solidFill>
                            <a:latin typeface="Cambria Math" panose="02040503050406030204" pitchFamily="18" charset="0"/>
                          </a:rPr>
                          <m:t>4</m:t>
                        </m:r>
                      </m:den>
                    </m:f>
                  </m:oMath>
                </a14:m>
                <a:r>
                  <a:rPr lang="en-US" sz="2800">
                    <a:solidFill>
                      <a:schemeClr val="tx2"/>
                    </a:solidFill>
                    <a:latin typeface="Arial" panose="020B0604020202020204" pitchFamily="34" charset="0"/>
                    <a:cs typeface="Arial" panose="020B0604020202020204" pitchFamily="34" charset="0"/>
                  </a:rPr>
                  <a:t> cái bánh</a:t>
                </a:r>
              </a:p>
              <a:p>
                <a:endParaRPr lang="en-US"/>
              </a:p>
            </p:txBody>
          </p:sp>
        </mc:Choice>
        <mc:Fallback xmlns="">
          <p:sp>
            <p:nvSpPr>
              <p:cNvPr id="29" name="TextBox 28"/>
              <p:cNvSpPr txBox="1">
                <a:spLocks noRot="1" noChangeAspect="1" noMove="1" noResize="1" noEditPoints="1" noAdjustHandles="1" noChangeArrowheads="1" noChangeShapeType="1" noTextEdit="1"/>
              </p:cNvSpPr>
              <p:nvPr/>
            </p:nvSpPr>
            <p:spPr>
              <a:xfrm>
                <a:off x="526829" y="1242730"/>
                <a:ext cx="3313392" cy="2100319"/>
              </a:xfrm>
              <a:prstGeom prst="rect">
                <a:avLst/>
              </a:prstGeom>
              <a:blipFill rotWithShape="0">
                <a:blip r:embed="rId5"/>
                <a:stretch>
                  <a:fillRect l="-1287" t="-3198" r="-4228"/>
                </a:stretch>
              </a:blipFill>
            </p:spPr>
            <p:txBody>
              <a:bodyPr/>
              <a:lstStyle/>
              <a:p>
                <a:r>
                  <a:rPr lang="en-US">
                    <a:noFill/>
                  </a:rPr>
                  <a:t> </a:t>
                </a:r>
              </a:p>
            </p:txBody>
          </p:sp>
        </mc:Fallback>
      </mc:AlternateContent>
      <p:sp>
        <p:nvSpPr>
          <p:cNvPr id="83" name="Rectangle 82"/>
          <p:cNvSpPr>
            <a:spLocks noChangeArrowheads="1"/>
          </p:cNvSpPr>
          <p:nvPr/>
        </p:nvSpPr>
        <p:spPr bwMode="auto">
          <a:xfrm>
            <a:off x="6019819" y="1992644"/>
            <a:ext cx="685800" cy="609600"/>
          </a:xfrm>
          <a:prstGeom prst="rect">
            <a:avLst/>
          </a:prstGeom>
          <a:solidFill>
            <a:schemeClr val="hlink"/>
          </a:solidFill>
          <a:ln w="28575">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84" name="Rectangle 83"/>
          <p:cNvSpPr>
            <a:spLocks noChangeArrowheads="1"/>
          </p:cNvSpPr>
          <p:nvPr/>
        </p:nvSpPr>
        <p:spPr bwMode="auto">
          <a:xfrm>
            <a:off x="4343419" y="2602244"/>
            <a:ext cx="685800" cy="609600"/>
          </a:xfrm>
          <a:prstGeom prst="rect">
            <a:avLst/>
          </a:prstGeom>
          <a:solidFill>
            <a:schemeClr val="hlink"/>
          </a:solidFill>
          <a:ln w="28575">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85" name="Rectangle 84"/>
          <p:cNvSpPr>
            <a:spLocks noChangeArrowheads="1"/>
          </p:cNvSpPr>
          <p:nvPr/>
        </p:nvSpPr>
        <p:spPr bwMode="auto">
          <a:xfrm>
            <a:off x="5029219" y="2602244"/>
            <a:ext cx="685800" cy="609600"/>
          </a:xfrm>
          <a:prstGeom prst="rect">
            <a:avLst/>
          </a:prstGeom>
          <a:solidFill>
            <a:schemeClr val="hlink"/>
          </a:solidFill>
          <a:ln w="28575">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86" name="Rectangle 85"/>
          <p:cNvSpPr>
            <a:spLocks noChangeArrowheads="1"/>
          </p:cNvSpPr>
          <p:nvPr/>
        </p:nvSpPr>
        <p:spPr bwMode="auto">
          <a:xfrm>
            <a:off x="5029219" y="1992644"/>
            <a:ext cx="685800" cy="609600"/>
          </a:xfrm>
          <a:prstGeom prst="rect">
            <a:avLst/>
          </a:prstGeom>
          <a:solidFill>
            <a:schemeClr val="hlink"/>
          </a:solidFill>
          <a:ln w="28575">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87" name="Rectangle 86"/>
          <p:cNvSpPr>
            <a:spLocks noChangeArrowheads="1"/>
          </p:cNvSpPr>
          <p:nvPr/>
        </p:nvSpPr>
        <p:spPr bwMode="auto">
          <a:xfrm>
            <a:off x="4343419" y="1992644"/>
            <a:ext cx="685800" cy="609600"/>
          </a:xfrm>
          <a:prstGeom prst="rect">
            <a:avLst/>
          </a:prstGeom>
          <a:solidFill>
            <a:schemeClr val="hlink"/>
          </a:solidFill>
          <a:ln w="28575">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88" name="Rectangle 87"/>
          <p:cNvSpPr>
            <a:spLocks noChangeArrowheads="1"/>
          </p:cNvSpPr>
          <p:nvPr/>
        </p:nvSpPr>
        <p:spPr bwMode="auto">
          <a:xfrm>
            <a:off x="6705619" y="2602244"/>
            <a:ext cx="685800" cy="609600"/>
          </a:xfrm>
          <a:prstGeom prst="rect">
            <a:avLst/>
          </a:prstGeom>
          <a:solidFill>
            <a:schemeClr val="hlink"/>
          </a:solidFill>
          <a:ln w="28575">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89" name="Rectangle 88"/>
          <p:cNvSpPr>
            <a:spLocks noChangeArrowheads="1"/>
          </p:cNvSpPr>
          <p:nvPr/>
        </p:nvSpPr>
        <p:spPr bwMode="auto">
          <a:xfrm>
            <a:off x="6705619" y="1992644"/>
            <a:ext cx="685800" cy="609600"/>
          </a:xfrm>
          <a:prstGeom prst="rect">
            <a:avLst/>
          </a:prstGeom>
          <a:solidFill>
            <a:schemeClr val="hlink"/>
          </a:solidFill>
          <a:ln w="28575">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90" name="Rectangle 89"/>
          <p:cNvSpPr>
            <a:spLocks noChangeArrowheads="1"/>
          </p:cNvSpPr>
          <p:nvPr/>
        </p:nvSpPr>
        <p:spPr bwMode="auto">
          <a:xfrm>
            <a:off x="6019819" y="2602244"/>
            <a:ext cx="685800" cy="609600"/>
          </a:xfrm>
          <a:prstGeom prst="rect">
            <a:avLst/>
          </a:prstGeom>
          <a:solidFill>
            <a:schemeClr val="hlink"/>
          </a:solidFill>
          <a:ln w="28575">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91" name="Rectangle 90"/>
          <p:cNvSpPr>
            <a:spLocks noChangeArrowheads="1"/>
          </p:cNvSpPr>
          <p:nvPr/>
        </p:nvSpPr>
        <p:spPr bwMode="auto">
          <a:xfrm>
            <a:off x="8458219" y="2602244"/>
            <a:ext cx="685800" cy="609600"/>
          </a:xfrm>
          <a:prstGeom prst="rect">
            <a:avLst/>
          </a:prstGeom>
          <a:solidFill>
            <a:schemeClr val="hlink"/>
          </a:solidFill>
          <a:ln w="28575">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92" name="Rectangle 91"/>
          <p:cNvSpPr>
            <a:spLocks noChangeArrowheads="1"/>
          </p:cNvSpPr>
          <p:nvPr/>
        </p:nvSpPr>
        <p:spPr bwMode="auto">
          <a:xfrm>
            <a:off x="8458219" y="1992644"/>
            <a:ext cx="685800" cy="609600"/>
          </a:xfrm>
          <a:prstGeom prst="rect">
            <a:avLst/>
          </a:prstGeom>
          <a:solidFill>
            <a:schemeClr val="hlink"/>
          </a:solidFill>
          <a:ln w="28575">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93" name="Rectangle 92"/>
          <p:cNvSpPr>
            <a:spLocks noChangeArrowheads="1"/>
          </p:cNvSpPr>
          <p:nvPr/>
        </p:nvSpPr>
        <p:spPr bwMode="auto">
          <a:xfrm>
            <a:off x="7772419" y="2602244"/>
            <a:ext cx="685800" cy="609600"/>
          </a:xfrm>
          <a:prstGeom prst="rect">
            <a:avLst/>
          </a:prstGeom>
          <a:solidFill>
            <a:schemeClr val="hlink"/>
          </a:solidFill>
          <a:ln w="28575">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94" name="Rectangle 93"/>
          <p:cNvSpPr>
            <a:spLocks noChangeArrowheads="1"/>
          </p:cNvSpPr>
          <p:nvPr/>
        </p:nvSpPr>
        <p:spPr bwMode="auto">
          <a:xfrm>
            <a:off x="7772419" y="1992644"/>
            <a:ext cx="685800" cy="609600"/>
          </a:xfrm>
          <a:prstGeom prst="rect">
            <a:avLst/>
          </a:prstGeom>
          <a:solidFill>
            <a:schemeClr val="hlink"/>
          </a:solidFill>
          <a:ln w="28575">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grpSp>
        <p:nvGrpSpPr>
          <p:cNvPr id="95" name="Group 94"/>
          <p:cNvGrpSpPr>
            <a:grpSpLocks/>
          </p:cNvGrpSpPr>
          <p:nvPr/>
        </p:nvGrpSpPr>
        <p:grpSpPr bwMode="auto">
          <a:xfrm>
            <a:off x="2719563" y="3721602"/>
            <a:ext cx="8686800" cy="1600200"/>
            <a:chOff x="96" y="1488"/>
            <a:chExt cx="5376" cy="1008"/>
          </a:xfrm>
        </p:grpSpPr>
        <p:sp>
          <p:nvSpPr>
            <p:cNvPr id="100" name="Rectangle 99"/>
            <p:cNvSpPr>
              <a:spLocks noChangeArrowheads="1"/>
            </p:cNvSpPr>
            <p:nvPr/>
          </p:nvSpPr>
          <p:spPr bwMode="auto">
            <a:xfrm>
              <a:off x="96" y="1488"/>
              <a:ext cx="1056" cy="10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101" name="Rectangle 100"/>
            <p:cNvSpPr>
              <a:spLocks noChangeArrowheads="1"/>
            </p:cNvSpPr>
            <p:nvPr/>
          </p:nvSpPr>
          <p:spPr bwMode="auto">
            <a:xfrm>
              <a:off x="1440" y="1488"/>
              <a:ext cx="1056" cy="10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102" name="Rectangle 101"/>
            <p:cNvSpPr>
              <a:spLocks noChangeArrowheads="1"/>
            </p:cNvSpPr>
            <p:nvPr/>
          </p:nvSpPr>
          <p:spPr bwMode="auto">
            <a:xfrm>
              <a:off x="2976" y="1488"/>
              <a:ext cx="1056" cy="10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103" name="Rectangle 102"/>
            <p:cNvSpPr>
              <a:spLocks noChangeArrowheads="1"/>
            </p:cNvSpPr>
            <p:nvPr/>
          </p:nvSpPr>
          <p:spPr bwMode="auto">
            <a:xfrm>
              <a:off x="4416" y="1488"/>
              <a:ext cx="1056" cy="10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grpSp>
      <p:sp>
        <p:nvSpPr>
          <p:cNvPr id="30" name="Text Box 25"/>
          <p:cNvSpPr txBox="1">
            <a:spLocks noChangeArrowheads="1"/>
          </p:cNvSpPr>
          <p:nvPr/>
        </p:nvSpPr>
        <p:spPr bwMode="auto">
          <a:xfrm>
            <a:off x="3048570" y="5549724"/>
            <a:ext cx="1314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b="1" dirty="0" err="1">
                <a:cs typeface="Arial" panose="020B0604020202020204" pitchFamily="34" charset="0"/>
              </a:rPr>
              <a:t>Bánh</a:t>
            </a:r>
            <a:r>
              <a:rPr lang="en-US" altLang="en-US" sz="2400" b="1" dirty="0">
                <a:cs typeface="Arial" panose="020B0604020202020204" pitchFamily="34" charset="0"/>
              </a:rPr>
              <a:t> 1</a:t>
            </a:r>
          </a:p>
        </p:txBody>
      </p:sp>
      <p:sp>
        <p:nvSpPr>
          <p:cNvPr id="31" name="Text Box 26"/>
          <p:cNvSpPr txBox="1">
            <a:spLocks noChangeArrowheads="1"/>
          </p:cNvSpPr>
          <p:nvPr/>
        </p:nvSpPr>
        <p:spPr bwMode="auto">
          <a:xfrm>
            <a:off x="5258370" y="5549724"/>
            <a:ext cx="1371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b="1" dirty="0" err="1">
                <a:cs typeface="Arial" panose="020B0604020202020204" pitchFamily="34" charset="0"/>
              </a:rPr>
              <a:t>Bánh</a:t>
            </a:r>
            <a:r>
              <a:rPr lang="en-US" altLang="en-US" sz="2400" b="1" dirty="0">
                <a:cs typeface="Arial" panose="020B0604020202020204" pitchFamily="34" charset="0"/>
              </a:rPr>
              <a:t> 2</a:t>
            </a:r>
          </a:p>
        </p:txBody>
      </p:sp>
      <p:sp>
        <p:nvSpPr>
          <p:cNvPr id="32" name="Text Box 27"/>
          <p:cNvSpPr txBox="1">
            <a:spLocks noChangeArrowheads="1"/>
          </p:cNvSpPr>
          <p:nvPr/>
        </p:nvSpPr>
        <p:spPr bwMode="auto">
          <a:xfrm>
            <a:off x="7696770" y="5625924"/>
            <a:ext cx="129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b="1" dirty="0" err="1">
                <a:cs typeface="Arial" panose="020B0604020202020204" pitchFamily="34" charset="0"/>
              </a:rPr>
              <a:t>Bánh</a:t>
            </a:r>
            <a:r>
              <a:rPr lang="en-US" altLang="en-US" sz="2400" b="1" dirty="0">
                <a:cs typeface="Arial" panose="020B0604020202020204" pitchFamily="34" charset="0"/>
              </a:rPr>
              <a:t> 3</a:t>
            </a:r>
          </a:p>
        </p:txBody>
      </p:sp>
      <p:sp>
        <p:nvSpPr>
          <p:cNvPr id="33" name="Text Box 28"/>
          <p:cNvSpPr txBox="1">
            <a:spLocks noChangeArrowheads="1"/>
          </p:cNvSpPr>
          <p:nvPr/>
        </p:nvSpPr>
        <p:spPr bwMode="auto">
          <a:xfrm>
            <a:off x="9982770" y="5625924"/>
            <a:ext cx="129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b="1" dirty="0" err="1">
                <a:cs typeface="Arial" panose="020B0604020202020204" pitchFamily="34" charset="0"/>
              </a:rPr>
              <a:t>Bánh</a:t>
            </a:r>
            <a:r>
              <a:rPr lang="en-US" altLang="en-US" sz="2400" b="1" dirty="0">
                <a:cs typeface="Arial" panose="020B0604020202020204" pitchFamily="34" charset="0"/>
              </a:rPr>
              <a:t> 4</a:t>
            </a:r>
          </a:p>
        </p:txBody>
      </p:sp>
    </p:spTree>
    <p:extLst>
      <p:ext uri="{BB962C8B-B14F-4D97-AF65-F5344CB8AC3E}">
        <p14:creationId xmlns:p14="http://schemas.microsoft.com/office/powerpoint/2010/main" val="1885682212"/>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box(in)">
                                      <p:cBhvr>
                                        <p:cTn id="15" dur="50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randombar(horizontal)">
                                      <p:cBhvr>
                                        <p:cTn id="20" dur="500"/>
                                        <p:tgtEl>
                                          <p:spTgt spid="27"/>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randombar(horizontal)">
                                      <p:cBhvr>
                                        <p:cTn id="23" dur="500"/>
                                        <p:tgtEl>
                                          <p:spTgt spid="29"/>
                                        </p:tgtEl>
                                      </p:cBhvr>
                                    </p:animEffect>
                                  </p:childTnLst>
                                </p:cTn>
                              </p:par>
                              <p:par>
                                <p:cTn id="24" presetID="42" presetClass="path" presetSubtype="0" accel="50000" decel="50000" fill="hold" grpId="0" nodeType="withEffect">
                                  <p:stCondLst>
                                    <p:cond delay="0"/>
                                  </p:stCondLst>
                                  <p:childTnLst>
                                    <p:animMotion origin="layout" path="M 5E-6 -3.7037E-6 L -0.12188 0.27593 " pathEditMode="relative" rAng="0" ptsTypes="AA">
                                      <p:cBhvr>
                                        <p:cTn id="25" dur="2000" fill="hold"/>
                                        <p:tgtEl>
                                          <p:spTgt spid="87"/>
                                        </p:tgtEl>
                                        <p:attrNameLst>
                                          <p:attrName>ppt_x</p:attrName>
                                          <p:attrName>ppt_y</p:attrName>
                                        </p:attrNameLst>
                                      </p:cBhvr>
                                      <p:rCtr x="-6094" y="13796"/>
                                    </p:animMotion>
                                  </p:childTnLst>
                                </p:cTn>
                              </p:par>
                              <p:par>
                                <p:cTn id="26" presetID="42" presetClass="path" presetSubtype="0" accel="50000" decel="50000" fill="hold" grpId="0" nodeType="withEffect">
                                  <p:stCondLst>
                                    <p:cond delay="0"/>
                                  </p:stCondLst>
                                  <p:childTnLst>
                                    <p:animMotion origin="layout" path="M 5E-6 -2.59259E-6 L 0.05313 0.17778 " pathEditMode="relative" rAng="0" ptsTypes="AA">
                                      <p:cBhvr>
                                        <p:cTn id="27" dur="2000" fill="hold"/>
                                        <p:tgtEl>
                                          <p:spTgt spid="84"/>
                                        </p:tgtEl>
                                        <p:attrNameLst>
                                          <p:attrName>ppt_x</p:attrName>
                                          <p:attrName>ppt_y</p:attrName>
                                        </p:attrNameLst>
                                      </p:cBhvr>
                                      <p:rCtr x="2656" y="8889"/>
                                    </p:animMotion>
                                  </p:childTnLst>
                                </p:cTn>
                              </p:par>
                              <p:par>
                                <p:cTn id="28" presetID="42" presetClass="path" presetSubtype="0" accel="50000" decel="50000" fill="hold" grpId="0" nodeType="withEffect">
                                  <p:stCondLst>
                                    <p:cond delay="0"/>
                                  </p:stCondLst>
                                  <p:childTnLst>
                                    <p:animMotion origin="layout" path="M 5E-6 -3.7037E-6 L 0.20222 0.27778 " pathEditMode="relative" rAng="0" ptsTypes="AA">
                                      <p:cBhvr>
                                        <p:cTn id="29" dur="2000" fill="hold"/>
                                        <p:tgtEl>
                                          <p:spTgt spid="86"/>
                                        </p:tgtEl>
                                        <p:attrNameLst>
                                          <p:attrName>ppt_x</p:attrName>
                                          <p:attrName>ppt_y</p:attrName>
                                        </p:attrNameLst>
                                      </p:cBhvr>
                                      <p:rCtr x="10104" y="13889"/>
                                    </p:animMotion>
                                  </p:childTnLst>
                                </p:cTn>
                              </p:par>
                              <p:par>
                                <p:cTn id="30" presetID="42" presetClass="path" presetSubtype="0" accel="50000" decel="50000" fill="hold" grpId="0" nodeType="withEffect">
                                  <p:stCondLst>
                                    <p:cond delay="0"/>
                                  </p:stCondLst>
                                  <p:childTnLst>
                                    <p:animMotion origin="layout" path="M 5E-6 -2.59259E-6 L 0.38672 0.20764 " pathEditMode="relative" rAng="0" ptsTypes="AA">
                                      <p:cBhvr>
                                        <p:cTn id="31" dur="2000" fill="hold"/>
                                        <p:tgtEl>
                                          <p:spTgt spid="85"/>
                                        </p:tgtEl>
                                        <p:attrNameLst>
                                          <p:attrName>ppt_x</p:attrName>
                                          <p:attrName>ppt_y</p:attrName>
                                        </p:attrNameLst>
                                      </p:cBhvr>
                                      <p:rCtr x="19336" y="10370"/>
                                    </p:animMotion>
                                  </p:childTnLst>
                                </p:cTn>
                              </p:par>
                            </p:childTnLst>
                          </p:cTn>
                        </p:par>
                        <p:par>
                          <p:cTn id="32" fill="hold">
                            <p:stCondLst>
                              <p:cond delay="2000"/>
                            </p:stCondLst>
                            <p:childTnLst>
                              <p:par>
                                <p:cTn id="33" presetID="42" presetClass="path" presetSubtype="0" accel="50000" decel="50000" fill="hold" grpId="0" nodeType="afterEffect">
                                  <p:stCondLst>
                                    <p:cond delay="0"/>
                                  </p:stCondLst>
                                  <p:childTnLst>
                                    <p:animMotion origin="layout" path="M 5E-6 -3.7037E-6 L -0.1961 0.27593 " pathEditMode="relative" rAng="0" ptsTypes="AA">
                                      <p:cBhvr>
                                        <p:cTn id="34" dur="2000" fill="hold"/>
                                        <p:tgtEl>
                                          <p:spTgt spid="83"/>
                                        </p:tgtEl>
                                        <p:attrNameLst>
                                          <p:attrName>ppt_x</p:attrName>
                                          <p:attrName>ppt_y</p:attrName>
                                        </p:attrNameLst>
                                      </p:cBhvr>
                                      <p:rCtr x="-9805" y="13796"/>
                                    </p:animMotion>
                                  </p:childTnLst>
                                </p:cTn>
                              </p:par>
                            </p:childTnLst>
                          </p:cTn>
                        </p:par>
                        <p:par>
                          <p:cTn id="35" fill="hold">
                            <p:stCondLst>
                              <p:cond delay="4000"/>
                            </p:stCondLst>
                            <p:childTnLst>
                              <p:par>
                                <p:cTn id="36" presetID="42" presetClass="path" presetSubtype="0" accel="50000" decel="50000" fill="hold" grpId="0" nodeType="afterEffect">
                                  <p:stCondLst>
                                    <p:cond delay="0"/>
                                  </p:stCondLst>
                                  <p:childTnLst>
                                    <p:animMotion origin="layout" path="M 5E-6 -2.59259E-6 L -0.02188 0.17778 " pathEditMode="relative" rAng="0" ptsTypes="AA">
                                      <p:cBhvr>
                                        <p:cTn id="37" dur="2000" fill="hold"/>
                                        <p:tgtEl>
                                          <p:spTgt spid="90"/>
                                        </p:tgtEl>
                                        <p:attrNameLst>
                                          <p:attrName>ppt_x</p:attrName>
                                          <p:attrName>ppt_y</p:attrName>
                                        </p:attrNameLst>
                                      </p:cBhvr>
                                      <p:rCtr x="-1094" y="8889"/>
                                    </p:animMotion>
                                  </p:childTnLst>
                                </p:cTn>
                              </p:par>
                            </p:childTnLst>
                          </p:cTn>
                        </p:par>
                        <p:par>
                          <p:cTn id="38" fill="hold">
                            <p:stCondLst>
                              <p:cond delay="6000"/>
                            </p:stCondLst>
                            <p:childTnLst>
                              <p:par>
                                <p:cTn id="39" presetID="42" presetClass="path" presetSubtype="0" accel="50000" decel="50000" fill="hold" grpId="0" nodeType="afterEffect">
                                  <p:stCondLst>
                                    <p:cond delay="0"/>
                                  </p:stCondLst>
                                  <p:childTnLst>
                                    <p:animMotion origin="layout" path="M 5E-6 -3.7037E-6 L 0.12787 0.27778 " pathEditMode="relative" rAng="0" ptsTypes="AA">
                                      <p:cBhvr>
                                        <p:cTn id="40" dur="2000" fill="hold"/>
                                        <p:tgtEl>
                                          <p:spTgt spid="89"/>
                                        </p:tgtEl>
                                        <p:attrNameLst>
                                          <p:attrName>ppt_x</p:attrName>
                                          <p:attrName>ppt_y</p:attrName>
                                        </p:attrNameLst>
                                      </p:cBhvr>
                                      <p:rCtr x="6393" y="13889"/>
                                    </p:animMotion>
                                  </p:childTnLst>
                                </p:cTn>
                              </p:par>
                            </p:childTnLst>
                          </p:cTn>
                        </p:par>
                        <p:par>
                          <p:cTn id="41" fill="hold">
                            <p:stCondLst>
                              <p:cond delay="8000"/>
                            </p:stCondLst>
                            <p:childTnLst>
                              <p:par>
                                <p:cTn id="42" presetID="42" presetClass="path" presetSubtype="0" accel="50000" decel="50000" fill="hold" grpId="0" nodeType="afterEffect">
                                  <p:stCondLst>
                                    <p:cond delay="0"/>
                                  </p:stCondLst>
                                  <p:childTnLst>
                                    <p:animMotion origin="layout" path="M 5E-6 -2.59259E-6 L 0.31277 0.20764 " pathEditMode="relative" rAng="0" ptsTypes="AA">
                                      <p:cBhvr>
                                        <p:cTn id="43" dur="2000" fill="hold"/>
                                        <p:tgtEl>
                                          <p:spTgt spid="88"/>
                                        </p:tgtEl>
                                        <p:attrNameLst>
                                          <p:attrName>ppt_x</p:attrName>
                                          <p:attrName>ppt_y</p:attrName>
                                        </p:attrNameLst>
                                      </p:cBhvr>
                                      <p:rCtr x="15638" y="10370"/>
                                    </p:animMotion>
                                  </p:childTnLst>
                                </p:cTn>
                              </p:par>
                            </p:childTnLst>
                          </p:cTn>
                        </p:par>
                      </p:childTnLst>
                    </p:cTn>
                  </p:par>
                  <p:par>
                    <p:cTn id="44" fill="hold">
                      <p:stCondLst>
                        <p:cond delay="indefinite"/>
                      </p:stCondLst>
                      <p:childTnLst>
                        <p:par>
                          <p:cTn id="45" fill="hold">
                            <p:stCondLst>
                              <p:cond delay="0"/>
                            </p:stCondLst>
                            <p:childTnLst>
                              <p:par>
                                <p:cTn id="46" presetID="42" presetClass="path" presetSubtype="0" accel="50000" decel="50000" fill="hold" grpId="0" nodeType="clickEffect">
                                  <p:stCondLst>
                                    <p:cond delay="0"/>
                                  </p:stCondLst>
                                  <p:childTnLst>
                                    <p:animMotion origin="layout" path="M -0.0039 -0.00231 L -0.40196 0.37199 " pathEditMode="relative" rAng="0" ptsTypes="AA">
                                      <p:cBhvr>
                                        <p:cTn id="47" dur="2000" fill="hold"/>
                                        <p:tgtEl>
                                          <p:spTgt spid="94"/>
                                        </p:tgtEl>
                                        <p:attrNameLst>
                                          <p:attrName>ppt_x</p:attrName>
                                          <p:attrName>ppt_y</p:attrName>
                                        </p:attrNameLst>
                                      </p:cBhvr>
                                      <p:rCtr x="-19909" y="18704"/>
                                    </p:animMotion>
                                  </p:childTnLst>
                                </p:cTn>
                              </p:par>
                            </p:childTnLst>
                          </p:cTn>
                        </p:par>
                      </p:childTnLst>
                    </p:cTn>
                  </p:par>
                  <p:par>
                    <p:cTn id="48" fill="hold">
                      <p:stCondLst>
                        <p:cond delay="indefinite"/>
                      </p:stCondLst>
                      <p:childTnLst>
                        <p:par>
                          <p:cTn id="49" fill="hold">
                            <p:stCondLst>
                              <p:cond delay="0"/>
                            </p:stCondLst>
                            <p:childTnLst>
                              <p:par>
                                <p:cTn id="50" presetID="42" presetClass="path" presetSubtype="0" accel="50000" decel="50000" fill="hold" grpId="0" nodeType="clickEffect">
                                  <p:stCondLst>
                                    <p:cond delay="0"/>
                                  </p:stCondLst>
                                  <p:childTnLst>
                                    <p:animMotion origin="layout" path="M -0.0039 -0.00231 L -0.22995 0.27732 " pathEditMode="relative" rAng="0" ptsTypes="AA">
                                      <p:cBhvr>
                                        <p:cTn id="51" dur="2000" fill="hold"/>
                                        <p:tgtEl>
                                          <p:spTgt spid="93"/>
                                        </p:tgtEl>
                                        <p:attrNameLst>
                                          <p:attrName>ppt_x</p:attrName>
                                          <p:attrName>ppt_y</p:attrName>
                                        </p:attrNameLst>
                                      </p:cBhvr>
                                      <p:rCtr x="-11302" y="13981"/>
                                    </p:animMotion>
                                  </p:childTnLst>
                                </p:cTn>
                              </p:par>
                            </p:childTnLst>
                          </p:cTn>
                        </p:par>
                      </p:childTnLst>
                    </p:cTn>
                  </p:par>
                  <p:par>
                    <p:cTn id="52" fill="hold">
                      <p:stCondLst>
                        <p:cond delay="indefinite"/>
                      </p:stCondLst>
                      <p:childTnLst>
                        <p:par>
                          <p:cTn id="53" fill="hold">
                            <p:stCondLst>
                              <p:cond delay="0"/>
                            </p:stCondLst>
                            <p:childTnLst>
                              <p:par>
                                <p:cTn id="54" presetID="42" presetClass="path" presetSubtype="0" accel="50000" decel="50000" fill="hold" grpId="0" nodeType="clickEffect">
                                  <p:stCondLst>
                                    <p:cond delay="0"/>
                                  </p:stCondLst>
                                  <p:childTnLst>
                                    <p:animMotion origin="layout" path="M -0.02083 -3.7037E-6 L -0.07916 0.37431 " pathEditMode="relative" rAng="0" ptsTypes="AA">
                                      <p:cBhvr>
                                        <p:cTn id="55" dur="2000" fill="hold"/>
                                        <p:tgtEl>
                                          <p:spTgt spid="92"/>
                                        </p:tgtEl>
                                        <p:attrNameLst>
                                          <p:attrName>ppt_x</p:attrName>
                                          <p:attrName>ppt_y</p:attrName>
                                        </p:attrNameLst>
                                      </p:cBhvr>
                                      <p:rCtr x="-2917" y="18704"/>
                                    </p:animMotion>
                                  </p:childTnLst>
                                </p:cTn>
                              </p:par>
                            </p:childTnLst>
                          </p:cTn>
                        </p:par>
                      </p:childTnLst>
                    </p:cTn>
                  </p:par>
                  <p:par>
                    <p:cTn id="56" fill="hold">
                      <p:stCondLst>
                        <p:cond delay="indefinite"/>
                      </p:stCondLst>
                      <p:childTnLst>
                        <p:par>
                          <p:cTn id="57" fill="hold">
                            <p:stCondLst>
                              <p:cond delay="0"/>
                            </p:stCondLst>
                            <p:childTnLst>
                              <p:par>
                                <p:cTn id="58" presetID="42" presetClass="path" presetSubtype="0" accel="50000" decel="50000" fill="hold" grpId="0" nodeType="clickEffect">
                                  <p:stCondLst>
                                    <p:cond delay="0"/>
                                  </p:stCondLst>
                                  <p:childTnLst>
                                    <p:animMotion origin="layout" path="M 0.01042 0.01389 L 0.10547 0.30255 " pathEditMode="relative" rAng="0" ptsTypes="AA">
                                      <p:cBhvr>
                                        <p:cTn id="59" dur="2000" fill="hold"/>
                                        <p:tgtEl>
                                          <p:spTgt spid="91"/>
                                        </p:tgtEl>
                                        <p:attrNameLst>
                                          <p:attrName>ppt_x</p:attrName>
                                          <p:attrName>ppt_y</p:attrName>
                                        </p:attrNameLst>
                                      </p:cBhvr>
                                      <p:rCtr x="4753" y="1442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7" grpId="0" animBg="1"/>
      <p:bldP spid="29" grpId="0"/>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346841" y="204952"/>
            <a:ext cx="11445766" cy="6385035"/>
          </a:xfrm>
          <a:prstGeom prst="rect">
            <a:avLst/>
          </a:prstGeom>
          <a:solidFill>
            <a:schemeClr val="accent2">
              <a:lumMod val="20000"/>
              <a:lumOff val="80000"/>
            </a:schemeClr>
          </a:solidFill>
        </p:spPr>
        <p:txBody>
          <a:bodyPr wrap="square" rtlCol="0">
            <a:spAutoFit/>
          </a:bodyPr>
          <a:lstStyle/>
          <a:p>
            <a:endParaRPr lang="en-US"/>
          </a:p>
        </p:txBody>
      </p:sp>
      <p:pic>
        <p:nvPicPr>
          <p:cNvPr id="3074" name="Picture 2" descr="File thiết kế - Chibi Đầu bếp nhí Bé gái cute làm bánh dâu tây -  123Design.or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9474" l="0" r="100000"/>
                    </a14:imgEffect>
                  </a14:imgLayer>
                </a14:imgProps>
              </a:ext>
              <a:ext uri="{28A0092B-C50C-407E-A947-70E740481C1C}">
                <a14:useLocalDpi xmlns:a14="http://schemas.microsoft.com/office/drawing/2010/main" val="0"/>
              </a:ext>
            </a:extLst>
          </a:blip>
          <a:srcRect/>
          <a:stretch>
            <a:fillRect/>
          </a:stretch>
        </p:blipFill>
        <p:spPr bwMode="auto">
          <a:xfrm>
            <a:off x="979136" y="2752978"/>
            <a:ext cx="3733800" cy="36195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6" name="TextBox 25"/>
              <p:cNvSpPr txBox="1"/>
              <p:nvPr/>
            </p:nvSpPr>
            <p:spPr>
              <a:xfrm>
                <a:off x="1087822" y="457201"/>
                <a:ext cx="9333186" cy="1516825"/>
              </a:xfrm>
              <a:prstGeom prst="rect">
                <a:avLst/>
              </a:prstGeom>
              <a:noFill/>
              <a:ln w="19050">
                <a:solidFill>
                  <a:schemeClr val="accent2">
                    <a:lumMod val="60000"/>
                    <a:lumOff val="40000"/>
                  </a:schemeClr>
                </a:solidFill>
                <a:prstDash val="dashDot"/>
              </a:ln>
            </p:spPr>
            <p:txBody>
              <a:bodyPr wrap="square" rtlCol="0">
                <a:spAutoFit/>
              </a:bodyPr>
              <a:lstStyle/>
              <a:p>
                <a:r>
                  <a:rPr lang="en-US" sz="3600" dirty="0">
                    <a:solidFill>
                      <a:schemeClr val="accent1">
                        <a:lumMod val="50000"/>
                      </a:schemeClr>
                    </a:solidFill>
                    <a:latin typeface="Arial" panose="020B0604020202020204" pitchFamily="34" charset="0"/>
                    <a:cs typeface="Arial" panose="020B0604020202020204" pitchFamily="34" charset="0"/>
                  </a:rPr>
                  <a:t>Sau 3 </a:t>
                </a:r>
                <a:r>
                  <a:rPr lang="en-US" sz="3600" dirty="0" err="1">
                    <a:solidFill>
                      <a:schemeClr val="accent1">
                        <a:lumMod val="50000"/>
                      </a:schemeClr>
                    </a:solidFill>
                    <a:latin typeface="Arial" panose="020B0604020202020204" pitchFamily="34" charset="0"/>
                    <a:cs typeface="Arial" panose="020B0604020202020204" pitchFamily="34" charset="0"/>
                  </a:rPr>
                  <a:t>lần</a:t>
                </a:r>
                <a:r>
                  <a:rPr lang="en-US" sz="3600" dirty="0">
                    <a:solidFill>
                      <a:schemeClr val="accent1">
                        <a:lumMod val="50000"/>
                      </a:schemeClr>
                    </a:solidFill>
                    <a:latin typeface="Arial" panose="020B0604020202020204" pitchFamily="34" charset="0"/>
                    <a:cs typeface="Arial" panose="020B0604020202020204" pitchFamily="34" charset="0"/>
                  </a:rPr>
                  <a:t> chia </a:t>
                </a:r>
                <a:r>
                  <a:rPr lang="en-US" sz="3600" dirty="0" err="1">
                    <a:solidFill>
                      <a:schemeClr val="accent1">
                        <a:lumMod val="50000"/>
                      </a:schemeClr>
                    </a:solidFill>
                    <a:latin typeface="Arial" panose="020B0604020202020204" pitchFamily="34" charset="0"/>
                    <a:cs typeface="Arial" panose="020B0604020202020204" pitchFamily="34" charset="0"/>
                  </a:rPr>
                  <a:t>bánh</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như</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thế</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mỗi</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em</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được</a:t>
                </a:r>
                <a:r>
                  <a:rPr lang="en-US" sz="3600" dirty="0">
                    <a:solidFill>
                      <a:schemeClr val="accent1">
                        <a:lumMod val="50000"/>
                      </a:schemeClr>
                    </a:solidFill>
                    <a:latin typeface="Arial" panose="020B0604020202020204" pitchFamily="34" charset="0"/>
                    <a:cs typeface="Arial" panose="020B0604020202020204" pitchFamily="34" charset="0"/>
                  </a:rPr>
                  <a:t> 3 </a:t>
                </a:r>
                <a:r>
                  <a:rPr lang="en-US" sz="3600" dirty="0" err="1">
                    <a:solidFill>
                      <a:schemeClr val="accent1">
                        <a:lumMod val="50000"/>
                      </a:schemeClr>
                    </a:solidFill>
                    <a:latin typeface="Arial" panose="020B0604020202020204" pitchFamily="34" charset="0"/>
                    <a:cs typeface="Arial" panose="020B0604020202020204" pitchFamily="34" charset="0"/>
                  </a:rPr>
                  <a:t>phần</a:t>
                </a:r>
                <a:r>
                  <a:rPr lang="en-US" sz="3600" dirty="0">
                    <a:solidFill>
                      <a:schemeClr val="accent1">
                        <a:lumMod val="50000"/>
                      </a:schemeClr>
                    </a:solidFill>
                    <a:latin typeface="Arial" panose="020B0604020202020204" pitchFamily="34" charset="0"/>
                    <a:cs typeface="Arial" panose="020B0604020202020204" pitchFamily="34" charset="0"/>
                  </a:rPr>
                  <a:t>, ta </a:t>
                </a:r>
                <a:r>
                  <a:rPr lang="en-US" sz="3600" dirty="0" err="1">
                    <a:solidFill>
                      <a:schemeClr val="accent1">
                        <a:lumMod val="50000"/>
                      </a:schemeClr>
                    </a:solidFill>
                    <a:latin typeface="Arial" panose="020B0604020202020204" pitchFamily="34" charset="0"/>
                    <a:cs typeface="Arial" panose="020B0604020202020204" pitchFamily="34" charset="0"/>
                  </a:rPr>
                  <a:t>nói</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mỗi</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em</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được</a:t>
                </a:r>
                <a:r>
                  <a:rPr lang="en-US" sz="3600" dirty="0">
                    <a:solidFill>
                      <a:schemeClr val="accent1">
                        <a:lumMod val="50000"/>
                      </a:schemeClr>
                    </a:solidFill>
                    <a:latin typeface="Arial" panose="020B0604020202020204" pitchFamily="34" charset="0"/>
                    <a:cs typeface="Arial" panose="020B0604020202020204" pitchFamily="34" charset="0"/>
                  </a:rPr>
                  <a:t>  </a:t>
                </a:r>
                <a14:m>
                  <m:oMath xmlns:m="http://schemas.openxmlformats.org/officeDocument/2006/math">
                    <m:f>
                      <m:fPr>
                        <m:ctrlPr>
                          <a:rPr lang="en-US" sz="4000" i="1" smtClean="0">
                            <a:solidFill>
                              <a:srgbClr val="00B0F0"/>
                            </a:solidFill>
                            <a:latin typeface="Cambria Math" panose="02040503050406030204" pitchFamily="18" charset="0"/>
                          </a:rPr>
                        </m:ctrlPr>
                      </m:fPr>
                      <m:num>
                        <m:r>
                          <a:rPr lang="en-US" sz="4000" i="1">
                            <a:solidFill>
                              <a:srgbClr val="00B0F0"/>
                            </a:solidFill>
                            <a:latin typeface="Cambria Math" panose="02040503050406030204" pitchFamily="18" charset="0"/>
                          </a:rPr>
                          <m:t>3</m:t>
                        </m:r>
                      </m:num>
                      <m:den>
                        <m:r>
                          <a:rPr lang="en-US" sz="4000" i="1">
                            <a:solidFill>
                              <a:srgbClr val="00B0F0"/>
                            </a:solidFill>
                            <a:latin typeface="Cambria Math" panose="02040503050406030204" pitchFamily="18" charset="0"/>
                          </a:rPr>
                          <m:t>4</m:t>
                        </m:r>
                      </m:den>
                    </m:f>
                  </m:oMath>
                </a14:m>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cái</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bánh</a:t>
                </a:r>
                <a:r>
                  <a:rPr lang="en-US" sz="3600" dirty="0">
                    <a:solidFill>
                      <a:schemeClr val="accent1">
                        <a:lumMod val="50000"/>
                      </a:schemeClr>
                    </a:solidFill>
                    <a:latin typeface="Arial" panose="020B0604020202020204" pitchFamily="34" charset="0"/>
                    <a:cs typeface="Arial" panose="020B0604020202020204" pitchFamily="34" charset="0"/>
                  </a:rPr>
                  <a:t>.</a:t>
                </a:r>
              </a:p>
            </p:txBody>
          </p:sp>
        </mc:Choice>
        <mc:Fallback xmlns="">
          <p:sp>
            <p:nvSpPr>
              <p:cNvPr id="26" name="TextBox 25"/>
              <p:cNvSpPr txBox="1">
                <a:spLocks noRot="1" noChangeAspect="1" noMove="1" noResize="1" noEditPoints="1" noAdjustHandles="1" noChangeArrowheads="1" noChangeShapeType="1" noTextEdit="1"/>
              </p:cNvSpPr>
              <p:nvPr/>
            </p:nvSpPr>
            <p:spPr>
              <a:xfrm>
                <a:off x="1087822" y="457201"/>
                <a:ext cx="9333186" cy="1516825"/>
              </a:xfrm>
              <a:prstGeom prst="rect">
                <a:avLst/>
              </a:prstGeom>
              <a:blipFill rotWithShape="0">
                <a:blip r:embed="rId4"/>
                <a:stretch>
                  <a:fillRect l="-1890" t="-5556" r="-2608" b="-3571"/>
                </a:stretch>
              </a:blipFill>
              <a:ln w="19050">
                <a:solidFill>
                  <a:schemeClr val="accent2">
                    <a:lumMod val="60000"/>
                    <a:lumOff val="40000"/>
                  </a:schemeClr>
                </a:solidFill>
                <a:prstDash val="dashDot"/>
              </a:ln>
            </p:spPr>
            <p:txBody>
              <a:bodyPr/>
              <a:lstStyle/>
              <a:p>
                <a:r>
                  <a:rPr lang="en-US">
                    <a:noFill/>
                  </a:rPr>
                  <a:t> </a:t>
                </a:r>
              </a:p>
            </p:txBody>
          </p:sp>
        </mc:Fallback>
      </mc:AlternateContent>
      <p:sp>
        <p:nvSpPr>
          <p:cNvPr id="28" name="Rectangle 4"/>
          <p:cNvSpPr>
            <a:spLocks noChangeArrowheads="1"/>
          </p:cNvSpPr>
          <p:nvPr/>
        </p:nvSpPr>
        <p:spPr bwMode="auto">
          <a:xfrm>
            <a:off x="8092957" y="2665294"/>
            <a:ext cx="685800" cy="609600"/>
          </a:xfrm>
          <a:prstGeom prst="rect">
            <a:avLst/>
          </a:prstGeom>
          <a:solidFill>
            <a:schemeClr val="accent2">
              <a:lumMod val="75000"/>
            </a:schemeClr>
          </a:solidFill>
          <a:ln w="28575">
            <a:solidFill>
              <a:schemeClr val="tx1">
                <a:lumMod val="85000"/>
                <a:lumOff val="15000"/>
              </a:schemeClr>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29" name="Rectangle 6"/>
          <p:cNvSpPr>
            <a:spLocks noChangeArrowheads="1"/>
          </p:cNvSpPr>
          <p:nvPr/>
        </p:nvSpPr>
        <p:spPr bwMode="auto">
          <a:xfrm>
            <a:off x="8778757" y="2055694"/>
            <a:ext cx="685800" cy="609600"/>
          </a:xfrm>
          <a:prstGeom prst="rect">
            <a:avLst/>
          </a:prstGeom>
          <a:solidFill>
            <a:schemeClr val="accent2">
              <a:lumMod val="75000"/>
            </a:schemeClr>
          </a:solidFill>
          <a:ln w="28575">
            <a:solidFill>
              <a:schemeClr val="tx1">
                <a:lumMod val="85000"/>
                <a:lumOff val="15000"/>
              </a:schemeClr>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30" name="Rectangle 7"/>
          <p:cNvSpPr>
            <a:spLocks noChangeArrowheads="1"/>
          </p:cNvSpPr>
          <p:nvPr/>
        </p:nvSpPr>
        <p:spPr bwMode="auto">
          <a:xfrm>
            <a:off x="8092957" y="2055694"/>
            <a:ext cx="685800" cy="609600"/>
          </a:xfrm>
          <a:prstGeom prst="rect">
            <a:avLst/>
          </a:prstGeom>
          <a:solidFill>
            <a:schemeClr val="accent2">
              <a:lumMod val="75000"/>
            </a:schemeClr>
          </a:solidFill>
          <a:ln w="28575">
            <a:solidFill>
              <a:schemeClr val="tx1">
                <a:lumMod val="85000"/>
                <a:lumOff val="15000"/>
              </a:schemeClr>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sp>
        <p:nvSpPr>
          <p:cNvPr id="31" name="Rectangle 39"/>
          <p:cNvSpPr>
            <a:spLocks noChangeArrowheads="1"/>
          </p:cNvSpPr>
          <p:nvPr/>
        </p:nvSpPr>
        <p:spPr bwMode="auto">
          <a:xfrm>
            <a:off x="8778757" y="2665294"/>
            <a:ext cx="685800" cy="609600"/>
          </a:xfrm>
          <a:prstGeom prst="rect">
            <a:avLst/>
          </a:prstGeom>
          <a:solidFill>
            <a:schemeClr val="bg1"/>
          </a:solidFill>
          <a:ln w="9525">
            <a:solidFill>
              <a:schemeClr val="tx1"/>
            </a:solidFill>
            <a:prstDash val="sysDot"/>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mc:AlternateContent xmlns:mc="http://schemas.openxmlformats.org/markup-compatibility/2006" xmlns:a14="http://schemas.microsoft.com/office/drawing/2010/main">
        <mc:Choice Requires="a14">
          <p:sp>
            <p:nvSpPr>
              <p:cNvPr id="27" name="TextBox 26"/>
              <p:cNvSpPr txBox="1"/>
              <p:nvPr/>
            </p:nvSpPr>
            <p:spPr>
              <a:xfrm>
                <a:off x="6463857" y="3529833"/>
                <a:ext cx="4997669" cy="1239827"/>
              </a:xfrm>
              <a:prstGeom prst="rect">
                <a:avLst/>
              </a:prstGeom>
              <a:noFill/>
            </p:spPr>
            <p:txBody>
              <a:bodyPr wrap="square" rtlCol="0">
                <a:spAutoFit/>
              </a:bodyPr>
              <a:lstStyle/>
              <a:p>
                <a:r>
                  <a:rPr lang="en-US" sz="3200" dirty="0">
                    <a:solidFill>
                      <a:schemeClr val="accent1">
                        <a:lumMod val="50000"/>
                      </a:schemeClr>
                    </a:solidFill>
                    <a:latin typeface="Arial" panose="020B0604020202020204" pitchFamily="34" charset="0"/>
                    <a:cs typeface="Arial" panose="020B0604020202020204" pitchFamily="34" charset="0"/>
                  </a:rPr>
                  <a:t>M</a:t>
                </a:r>
                <a:r>
                  <a:rPr lang="en-US" sz="3200">
                    <a:solidFill>
                      <a:schemeClr val="accent1">
                        <a:lumMod val="50000"/>
                      </a:schemeClr>
                    </a:solidFill>
                    <a:latin typeface="Arial" panose="020B0604020202020204" pitchFamily="34" charset="0"/>
                    <a:cs typeface="Arial" panose="020B0604020202020204" pitchFamily="34" charset="0"/>
                  </a:rPr>
                  <a:t>ỗi </a:t>
                </a:r>
                <a:r>
                  <a:rPr lang="en-US" sz="3200" dirty="0" err="1">
                    <a:solidFill>
                      <a:schemeClr val="accent1">
                        <a:lumMod val="50000"/>
                      </a:schemeClr>
                    </a:solidFill>
                    <a:latin typeface="Arial" panose="020B0604020202020204" pitchFamily="34" charset="0"/>
                    <a:cs typeface="Arial" panose="020B0604020202020204" pitchFamily="34" charset="0"/>
                  </a:rPr>
                  <a:t>em</a:t>
                </a:r>
                <a:r>
                  <a:rPr lang="en-US" sz="3200" dirty="0">
                    <a:solidFill>
                      <a:schemeClr val="accent1">
                        <a:lumMod val="50000"/>
                      </a:schemeClr>
                    </a:solidFill>
                    <a:latin typeface="Arial" panose="020B0604020202020204" pitchFamily="34" charset="0"/>
                    <a:cs typeface="Arial" panose="020B0604020202020204" pitchFamily="34" charset="0"/>
                  </a:rPr>
                  <a:t> </a:t>
                </a:r>
                <a:r>
                  <a:rPr lang="en-US" sz="3200" dirty="0" err="1">
                    <a:solidFill>
                      <a:schemeClr val="accent1">
                        <a:lumMod val="50000"/>
                      </a:schemeClr>
                    </a:solidFill>
                    <a:latin typeface="Arial" panose="020B0604020202020204" pitchFamily="34" charset="0"/>
                    <a:cs typeface="Arial" panose="020B0604020202020204" pitchFamily="34" charset="0"/>
                  </a:rPr>
                  <a:t>được</a:t>
                </a:r>
                <a:r>
                  <a:rPr lang="en-US" sz="3200" dirty="0">
                    <a:solidFill>
                      <a:schemeClr val="accent1">
                        <a:lumMod val="50000"/>
                      </a:schemeClr>
                    </a:solidFill>
                    <a:latin typeface="Arial" panose="020B0604020202020204" pitchFamily="34" charset="0"/>
                    <a:cs typeface="Arial" panose="020B0604020202020204" pitchFamily="34" charset="0"/>
                  </a:rPr>
                  <a:t>  </a:t>
                </a:r>
                <a14:m>
                  <m:oMath xmlns:m="http://schemas.openxmlformats.org/officeDocument/2006/math">
                    <m:f>
                      <m:fPr>
                        <m:ctrlPr>
                          <a:rPr lang="en-US" sz="4000" i="1">
                            <a:solidFill>
                              <a:srgbClr val="00B0F0"/>
                            </a:solidFill>
                            <a:latin typeface="Cambria Math" panose="02040503050406030204" pitchFamily="18" charset="0"/>
                          </a:rPr>
                        </m:ctrlPr>
                      </m:fPr>
                      <m:num>
                        <m:r>
                          <a:rPr lang="en-US" sz="4000" i="1">
                            <a:solidFill>
                              <a:srgbClr val="00B0F0"/>
                            </a:solidFill>
                            <a:latin typeface="Cambria Math" panose="02040503050406030204" pitchFamily="18" charset="0"/>
                          </a:rPr>
                          <m:t>3</m:t>
                        </m:r>
                      </m:num>
                      <m:den>
                        <m:r>
                          <a:rPr lang="en-US" sz="4000" i="1">
                            <a:solidFill>
                              <a:srgbClr val="00B0F0"/>
                            </a:solidFill>
                            <a:latin typeface="Cambria Math" panose="02040503050406030204" pitchFamily="18" charset="0"/>
                          </a:rPr>
                          <m:t>4</m:t>
                        </m:r>
                      </m:den>
                    </m:f>
                  </m:oMath>
                </a14:m>
                <a:r>
                  <a:rPr lang="en-US" sz="3200" dirty="0">
                    <a:solidFill>
                      <a:schemeClr val="accent1">
                        <a:lumMod val="50000"/>
                      </a:schemeClr>
                    </a:solidFill>
                    <a:latin typeface="Arial" panose="020B0604020202020204" pitchFamily="34" charset="0"/>
                    <a:cs typeface="Arial" panose="020B0604020202020204" pitchFamily="34" charset="0"/>
                  </a:rPr>
                  <a:t> </a:t>
                </a:r>
                <a:r>
                  <a:rPr lang="en-US" sz="3200" dirty="0" err="1">
                    <a:solidFill>
                      <a:schemeClr val="accent1">
                        <a:lumMod val="50000"/>
                      </a:schemeClr>
                    </a:solidFill>
                    <a:latin typeface="Arial" panose="020B0604020202020204" pitchFamily="34" charset="0"/>
                    <a:cs typeface="Arial" panose="020B0604020202020204" pitchFamily="34" charset="0"/>
                  </a:rPr>
                  <a:t>cái</a:t>
                </a:r>
                <a:r>
                  <a:rPr lang="en-US" sz="3200" dirty="0">
                    <a:solidFill>
                      <a:schemeClr val="accent1">
                        <a:lumMod val="50000"/>
                      </a:schemeClr>
                    </a:solidFill>
                    <a:latin typeface="Arial" panose="020B0604020202020204" pitchFamily="34" charset="0"/>
                    <a:cs typeface="Arial" panose="020B0604020202020204" pitchFamily="34" charset="0"/>
                  </a:rPr>
                  <a:t> </a:t>
                </a:r>
                <a:r>
                  <a:rPr lang="en-US" sz="3200" dirty="0" err="1">
                    <a:solidFill>
                      <a:schemeClr val="accent1">
                        <a:lumMod val="50000"/>
                      </a:schemeClr>
                    </a:solidFill>
                    <a:latin typeface="Arial" panose="020B0604020202020204" pitchFamily="34" charset="0"/>
                    <a:cs typeface="Arial" panose="020B0604020202020204" pitchFamily="34" charset="0"/>
                  </a:rPr>
                  <a:t>bánh</a:t>
                </a:r>
                <a:r>
                  <a:rPr lang="en-US" sz="3200" dirty="0">
                    <a:solidFill>
                      <a:schemeClr val="accent1">
                        <a:lumMod val="50000"/>
                      </a:schemeClr>
                    </a:solidFill>
                    <a:latin typeface="Arial" panose="020B0604020202020204" pitchFamily="34" charset="0"/>
                    <a:cs typeface="Arial" panose="020B0604020202020204" pitchFamily="34" charset="0"/>
                  </a:rPr>
                  <a:t>.</a:t>
                </a:r>
              </a:p>
              <a:p>
                <a:endParaRPr lang="en-US"/>
              </a:p>
            </p:txBody>
          </p:sp>
        </mc:Choice>
        <mc:Fallback xmlns="">
          <p:sp>
            <p:nvSpPr>
              <p:cNvPr id="27" name="TextBox 26"/>
              <p:cNvSpPr txBox="1">
                <a:spLocks noRot="1" noChangeAspect="1" noMove="1" noResize="1" noEditPoints="1" noAdjustHandles="1" noChangeArrowheads="1" noChangeShapeType="1" noTextEdit="1"/>
              </p:cNvSpPr>
              <p:nvPr/>
            </p:nvSpPr>
            <p:spPr>
              <a:xfrm>
                <a:off x="6463857" y="3529833"/>
                <a:ext cx="4997669" cy="1239827"/>
              </a:xfrm>
              <a:prstGeom prst="rect">
                <a:avLst/>
              </a:prstGeom>
              <a:blipFill rotWithShape="0">
                <a:blip r:embed="rId5"/>
                <a:stretch>
                  <a:fillRect l="-30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6417214" y="4923023"/>
                <a:ext cx="4723085" cy="106715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4400"/>
                  <a:t>Ta viết:   </a:t>
                </a:r>
                <a14:m>
                  <m:oMath xmlns:m="http://schemas.openxmlformats.org/officeDocument/2006/math">
                    <m:r>
                      <a:rPr lang="en-US" sz="4400" b="1" i="1">
                        <a:solidFill>
                          <a:srgbClr val="FF0000"/>
                        </a:solidFill>
                        <a:latin typeface="Cambria Math" panose="02040503050406030204" pitchFamily="18" charset="0"/>
                      </a:rPr>
                      <m:t>𝟑</m:t>
                    </m:r>
                    <m:r>
                      <a:rPr lang="en-US" sz="4400" b="1" i="1">
                        <a:solidFill>
                          <a:srgbClr val="FF0000"/>
                        </a:solidFill>
                        <a:latin typeface="Cambria Math" panose="02040503050406030204" pitchFamily="18" charset="0"/>
                      </a:rPr>
                      <m:t> :</m:t>
                    </m:r>
                    <m:r>
                      <a:rPr lang="en-US" sz="4400" b="1" i="1">
                        <a:solidFill>
                          <a:srgbClr val="FF0000"/>
                        </a:solidFill>
                        <a:latin typeface="Cambria Math" panose="02040503050406030204" pitchFamily="18" charset="0"/>
                      </a:rPr>
                      <m:t>𝟒</m:t>
                    </m:r>
                    <m:r>
                      <a:rPr lang="en-US" sz="4400" b="1" i="1">
                        <a:solidFill>
                          <a:srgbClr val="FF0000"/>
                        </a:solidFill>
                        <a:latin typeface="Cambria Math" panose="02040503050406030204" pitchFamily="18" charset="0"/>
                      </a:rPr>
                      <m:t>=</m:t>
                    </m:r>
                    <m:f>
                      <m:fPr>
                        <m:ctrlPr>
                          <a:rPr lang="en-US" sz="4400" b="1" i="1">
                            <a:solidFill>
                              <a:srgbClr val="FF0000"/>
                            </a:solidFill>
                            <a:latin typeface="Cambria Math" panose="02040503050406030204" pitchFamily="18" charset="0"/>
                          </a:rPr>
                        </m:ctrlPr>
                      </m:fPr>
                      <m:num>
                        <m:r>
                          <a:rPr lang="en-US" sz="4400" b="1" i="1">
                            <a:solidFill>
                              <a:srgbClr val="FF0000"/>
                            </a:solidFill>
                            <a:latin typeface="Cambria Math" panose="02040503050406030204" pitchFamily="18" charset="0"/>
                          </a:rPr>
                          <m:t>𝟑</m:t>
                        </m:r>
                      </m:num>
                      <m:den>
                        <m:r>
                          <a:rPr lang="en-US" sz="4400" b="1" i="1">
                            <a:solidFill>
                              <a:srgbClr val="FF0000"/>
                            </a:solidFill>
                            <a:latin typeface="Cambria Math" panose="02040503050406030204" pitchFamily="18" charset="0"/>
                          </a:rPr>
                          <m:t>𝟒</m:t>
                        </m:r>
                      </m:den>
                    </m:f>
                  </m:oMath>
                </a14:m>
                <a:endParaRPr lang="en-US" sz="4400"/>
              </a:p>
            </p:txBody>
          </p:sp>
        </mc:Choice>
        <mc:Fallback xmlns="">
          <p:sp>
            <p:nvSpPr>
              <p:cNvPr id="33" name="TextBox 32"/>
              <p:cNvSpPr txBox="1">
                <a:spLocks noRot="1" noChangeAspect="1" noMove="1" noResize="1" noEditPoints="1" noAdjustHandles="1" noChangeArrowheads="1" noChangeShapeType="1" noTextEdit="1"/>
              </p:cNvSpPr>
              <p:nvPr/>
            </p:nvSpPr>
            <p:spPr>
              <a:xfrm>
                <a:off x="6417214" y="4923023"/>
                <a:ext cx="4723085" cy="1067152"/>
              </a:xfrm>
              <a:prstGeom prst="rect">
                <a:avLst/>
              </a:prstGeom>
              <a:blipFill rotWithShape="0">
                <a:blip r:embed="rId6"/>
                <a:stretch>
                  <a:fillRect l="-5155" b="-12994"/>
                </a:stretch>
              </a:blipFill>
            </p:spPr>
            <p:txBody>
              <a:bodyPr/>
              <a:lstStyle/>
              <a:p>
                <a:r>
                  <a:rPr lang="en-US">
                    <a:noFill/>
                  </a:rPr>
                  <a:t> </a:t>
                </a:r>
              </a:p>
            </p:txBody>
          </p:sp>
        </mc:Fallback>
      </mc:AlternateContent>
    </p:spTree>
    <p:extLst>
      <p:ext uri="{BB962C8B-B14F-4D97-AF65-F5344CB8AC3E}">
        <p14:creationId xmlns:p14="http://schemas.microsoft.com/office/powerpoint/2010/main" val="1415215757"/>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ppt_x"/>
                                          </p:val>
                                        </p:tav>
                                        <p:tav tm="100000">
                                          <p:val>
                                            <p:strVal val="#ppt_x"/>
                                          </p:val>
                                        </p:tav>
                                      </p:tavLst>
                                    </p:anim>
                                    <p:anim calcmode="lin" valueType="num">
                                      <p:cBhvr additive="base">
                                        <p:cTn id="1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500" fill="hold"/>
                                        <p:tgtEl>
                                          <p:spTgt spid="31"/>
                                        </p:tgtEl>
                                        <p:attrNameLst>
                                          <p:attrName>ppt_x</p:attrName>
                                        </p:attrNameLst>
                                      </p:cBhvr>
                                      <p:tavLst>
                                        <p:tav tm="0">
                                          <p:val>
                                            <p:strVal val="#ppt_x"/>
                                          </p:val>
                                        </p:tav>
                                        <p:tav tm="100000">
                                          <p:val>
                                            <p:strVal val="#ppt_x"/>
                                          </p:val>
                                        </p:tav>
                                      </p:tavLst>
                                    </p:anim>
                                    <p:anim calcmode="lin" valueType="num">
                                      <p:cBhvr additive="base">
                                        <p:cTn id="2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fill="hold"/>
                                        <p:tgtEl>
                                          <p:spTgt spid="27"/>
                                        </p:tgtEl>
                                        <p:attrNameLst>
                                          <p:attrName>ppt_x</p:attrName>
                                        </p:attrNameLst>
                                      </p:cBhvr>
                                      <p:tavLst>
                                        <p:tav tm="0">
                                          <p:val>
                                            <p:strVal val="#ppt_x"/>
                                          </p:val>
                                        </p:tav>
                                        <p:tav tm="100000">
                                          <p:val>
                                            <p:strVal val="#ppt_x"/>
                                          </p:val>
                                        </p:tav>
                                      </p:tavLst>
                                    </p:anim>
                                    <p:anim calcmode="lin" valueType="num">
                                      <p:cBhvr additive="base">
                                        <p:cTn id="3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37"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barn(outVertical)">
                                      <p:cBhvr>
                                        <p:cTn id="3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animBg="1"/>
      <p:bldP spid="27" grpId="0"/>
      <p:bldP spid="3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
          <p:cNvPicPr>
            <a:picLocks noChangeAspect="1"/>
          </p:cNvPicPr>
          <p:nvPr/>
        </p:nvPicPr>
        <p:blipFill rotWithShape="1">
          <a:blip r:embed="rId2">
            <a:extLst>
              <a:ext uri="{28A0092B-C50C-407E-A947-70E740481C1C}">
                <a14:useLocalDpi xmlns:a14="http://schemas.microsoft.com/office/drawing/2010/main" val="0"/>
              </a:ext>
            </a:extLst>
          </a:blip>
          <a:srcRect l="3046" t="4167" r="2422" b="3611"/>
          <a:stretch/>
        </p:blipFill>
        <p:spPr>
          <a:xfrm>
            <a:off x="85725" y="180693"/>
            <a:ext cx="11897784" cy="6534432"/>
          </a:xfrm>
          <a:prstGeom prst="rect">
            <a:avLst/>
          </a:prstGeom>
          <a:ln>
            <a:noFill/>
          </a:ln>
          <a:effectLst>
            <a:outerShdw blurRad="292100" dist="139700" dir="2700000" algn="tl" rotWithShape="0">
              <a:srgbClr val="333333">
                <a:alpha val="65000"/>
              </a:srgbClr>
            </a:outerShdw>
          </a:effectLst>
        </p:spPr>
      </p:pic>
      <p:pic>
        <p:nvPicPr>
          <p:cNvPr id="14" name="图片 5"/>
          <p:cNvPicPr>
            <a:picLocks noChangeAspect="1"/>
          </p:cNvPicPr>
          <p:nvPr/>
        </p:nvPicPr>
        <p:blipFill rotWithShape="1">
          <a:blip r:embed="rId3"/>
          <a:srcRect t="17606" r="1991"/>
          <a:stretch/>
        </p:blipFill>
        <p:spPr>
          <a:xfrm>
            <a:off x="0" y="98911"/>
            <a:ext cx="12192000" cy="4270474"/>
          </a:xfrm>
          <a:prstGeom prst="rect">
            <a:avLst/>
          </a:prstGeom>
        </p:spPr>
      </p:pic>
      <p:pic>
        <p:nvPicPr>
          <p:cNvPr id="3" name="Picture 2" descr="Cupcake Kavaii Dán Bản Vẽ - bánh png tải về - Miễn phí trong suốt Màu Hồng  png Tải về."/>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200" b="100000" l="10000" r="79667"/>
                    </a14:imgEffect>
                  </a14:imgLayer>
                </a14:imgProps>
              </a:ext>
              <a:ext uri="{28A0092B-C50C-407E-A947-70E740481C1C}">
                <a14:useLocalDpi xmlns:a14="http://schemas.microsoft.com/office/drawing/2010/main" val="0"/>
              </a:ext>
            </a:extLst>
          </a:blip>
          <a:srcRect/>
          <a:stretch>
            <a:fillRect/>
          </a:stretch>
        </p:blipFill>
        <p:spPr bwMode="auto">
          <a:xfrm>
            <a:off x="9281103" y="4614722"/>
            <a:ext cx="3567709" cy="198206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File thiết kế - Chibi Siêu đầu bếp nhí Cute - 123Design.or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1102" r="100000"/>
                    </a14:imgEffect>
                  </a14:imgLayer>
                </a14:imgProps>
              </a:ext>
              <a:ext uri="{28A0092B-C50C-407E-A947-70E740481C1C}">
                <a14:useLocalDpi xmlns:a14="http://schemas.microsoft.com/office/drawing/2010/main" val="0"/>
              </a:ext>
            </a:extLst>
          </a:blip>
          <a:srcRect/>
          <a:stretch>
            <a:fillRect/>
          </a:stretch>
        </p:blipFill>
        <p:spPr bwMode="auto">
          <a:xfrm flipH="1">
            <a:off x="403244" y="2544191"/>
            <a:ext cx="3457575" cy="38957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718317" y="1020697"/>
            <a:ext cx="7362825" cy="3046988"/>
          </a:xfrm>
          <a:prstGeom prst="rect">
            <a:avLst/>
          </a:prstGeom>
          <a:noFill/>
        </p:spPr>
        <p:txBody>
          <a:bodyPr wrap="square" rtlCol="0">
            <a:spAutoFit/>
          </a:bodyPr>
          <a:lstStyle/>
          <a:p>
            <a:r>
              <a:rPr lang="en-US" sz="4800" dirty="0" err="1">
                <a:solidFill>
                  <a:schemeClr val="accent2">
                    <a:lumMod val="75000"/>
                  </a:schemeClr>
                </a:solidFill>
                <a:latin typeface="SVN-Lobster" panose="02040603050506020204" pitchFamily="18" charset="0"/>
              </a:rPr>
              <a:t>Thương</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của</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phép</a:t>
            </a:r>
            <a:r>
              <a:rPr lang="en-US" sz="4800" dirty="0">
                <a:solidFill>
                  <a:schemeClr val="accent2">
                    <a:lumMod val="75000"/>
                  </a:schemeClr>
                </a:solidFill>
                <a:latin typeface="SVN-Lobster" panose="02040603050506020204" pitchFamily="18" charset="0"/>
              </a:rPr>
              <a:t> chia </a:t>
            </a:r>
            <a:r>
              <a:rPr lang="en-US" sz="4800" dirty="0" err="1">
                <a:solidFill>
                  <a:schemeClr val="accent2">
                    <a:lumMod val="75000"/>
                  </a:schemeClr>
                </a:solidFill>
                <a:latin typeface="SVN-Lobster" panose="02040603050506020204" pitchFamily="18" charset="0"/>
              </a:rPr>
              <a:t>số</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tự</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nhiên</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cho</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số</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tự</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nhiên</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khác</a:t>
            </a:r>
            <a:r>
              <a:rPr lang="en-US" sz="4800" dirty="0">
                <a:solidFill>
                  <a:schemeClr val="accent2">
                    <a:lumMod val="75000"/>
                  </a:schemeClr>
                </a:solidFill>
                <a:latin typeface="SVN-Lobster" panose="02040603050506020204" pitchFamily="18" charset="0"/>
              </a:rPr>
              <a:t> 0) </a:t>
            </a:r>
            <a:r>
              <a:rPr lang="en-US" sz="4800" dirty="0" err="1">
                <a:solidFill>
                  <a:schemeClr val="accent2">
                    <a:lumMod val="75000"/>
                  </a:schemeClr>
                </a:solidFill>
                <a:latin typeface="SVN-Lobster" panose="02040603050506020204" pitchFamily="18" charset="0"/>
              </a:rPr>
              <a:t>có</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thể</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viết</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thành</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một</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phân</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số</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tử</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số</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là</a:t>
            </a:r>
            <a:r>
              <a:rPr lang="en-US" sz="4800" dirty="0">
                <a:solidFill>
                  <a:schemeClr val="accent2">
                    <a:lumMod val="75000"/>
                  </a:schemeClr>
                </a:solidFill>
                <a:latin typeface="SVN-Lobster" panose="02040603050506020204" pitchFamily="18" charset="0"/>
              </a:rPr>
              <a:t> </a:t>
            </a:r>
            <a:r>
              <a:rPr lang="en-US" sz="4800" b="1" dirty="0" err="1">
                <a:solidFill>
                  <a:schemeClr val="accent2">
                    <a:lumMod val="75000"/>
                  </a:schemeClr>
                </a:solidFill>
                <a:latin typeface="SVN-Lobster" panose="02040603050506020204" pitchFamily="18" charset="0"/>
              </a:rPr>
              <a:t>số</a:t>
            </a:r>
            <a:r>
              <a:rPr lang="en-US" sz="4800" b="1" dirty="0">
                <a:solidFill>
                  <a:schemeClr val="accent2">
                    <a:lumMod val="75000"/>
                  </a:schemeClr>
                </a:solidFill>
                <a:latin typeface="SVN-Lobster" panose="02040603050506020204" pitchFamily="18" charset="0"/>
              </a:rPr>
              <a:t> </a:t>
            </a:r>
            <a:r>
              <a:rPr lang="en-US" sz="4800" b="1" dirty="0" err="1">
                <a:solidFill>
                  <a:schemeClr val="accent2">
                    <a:lumMod val="75000"/>
                  </a:schemeClr>
                </a:solidFill>
                <a:latin typeface="SVN-Lobster" panose="02040603050506020204" pitchFamily="18" charset="0"/>
              </a:rPr>
              <a:t>bị</a:t>
            </a:r>
            <a:r>
              <a:rPr lang="en-US" sz="4800" b="1" dirty="0">
                <a:solidFill>
                  <a:schemeClr val="accent2">
                    <a:lumMod val="75000"/>
                  </a:schemeClr>
                </a:solidFill>
                <a:latin typeface="SVN-Lobster" panose="02040603050506020204" pitchFamily="18" charset="0"/>
              </a:rPr>
              <a:t> chia </a:t>
            </a:r>
            <a:r>
              <a:rPr lang="en-US" sz="4800" dirty="0" err="1">
                <a:solidFill>
                  <a:schemeClr val="accent2">
                    <a:lumMod val="75000"/>
                  </a:schemeClr>
                </a:solidFill>
                <a:latin typeface="SVN-Lobster" panose="02040603050506020204" pitchFamily="18" charset="0"/>
              </a:rPr>
              <a:t>và</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mẫu</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số</a:t>
            </a:r>
            <a:r>
              <a:rPr lang="en-US" sz="4800" dirty="0">
                <a:solidFill>
                  <a:schemeClr val="accent2">
                    <a:lumMod val="75000"/>
                  </a:schemeClr>
                </a:solidFill>
                <a:latin typeface="SVN-Lobster" panose="02040603050506020204" pitchFamily="18" charset="0"/>
              </a:rPr>
              <a:t> </a:t>
            </a:r>
            <a:r>
              <a:rPr lang="en-US" sz="4800" dirty="0" err="1">
                <a:solidFill>
                  <a:schemeClr val="accent2">
                    <a:lumMod val="75000"/>
                  </a:schemeClr>
                </a:solidFill>
                <a:latin typeface="SVN-Lobster" panose="02040603050506020204" pitchFamily="18" charset="0"/>
              </a:rPr>
              <a:t>là</a:t>
            </a:r>
            <a:r>
              <a:rPr lang="en-US" sz="4800" dirty="0">
                <a:solidFill>
                  <a:schemeClr val="accent2">
                    <a:lumMod val="75000"/>
                  </a:schemeClr>
                </a:solidFill>
                <a:latin typeface="SVN-Lobster" panose="02040603050506020204" pitchFamily="18" charset="0"/>
              </a:rPr>
              <a:t> </a:t>
            </a:r>
            <a:r>
              <a:rPr lang="en-US" sz="4800" b="1" dirty="0" err="1">
                <a:solidFill>
                  <a:schemeClr val="accent2">
                    <a:lumMod val="75000"/>
                  </a:schemeClr>
                </a:solidFill>
                <a:latin typeface="SVN-Lobster" panose="02040603050506020204" pitchFamily="18" charset="0"/>
              </a:rPr>
              <a:t>số</a:t>
            </a:r>
            <a:r>
              <a:rPr lang="en-US" sz="4800" b="1" dirty="0">
                <a:solidFill>
                  <a:schemeClr val="accent2">
                    <a:lumMod val="75000"/>
                  </a:schemeClr>
                </a:solidFill>
                <a:latin typeface="SVN-Lobster" panose="02040603050506020204" pitchFamily="18" charset="0"/>
              </a:rPr>
              <a:t> chia</a:t>
            </a:r>
            <a:r>
              <a:rPr lang="en-US" sz="4800" dirty="0">
                <a:solidFill>
                  <a:schemeClr val="accent2">
                    <a:lumMod val="75000"/>
                  </a:schemeClr>
                </a:solidFill>
                <a:latin typeface="SVN-Lobster" panose="02040603050506020204" pitchFamily="18" charset="0"/>
              </a:rPr>
              <a:t>.</a:t>
            </a:r>
          </a:p>
        </p:txBody>
      </p:sp>
      <p:cxnSp>
        <p:nvCxnSpPr>
          <p:cNvPr id="8" name="Straight Connector 7"/>
          <p:cNvCxnSpPr/>
          <p:nvPr/>
        </p:nvCxnSpPr>
        <p:spPr>
          <a:xfrm flipV="1">
            <a:off x="7662456" y="3205260"/>
            <a:ext cx="851338" cy="15765"/>
          </a:xfrm>
          <a:prstGeom prst="line">
            <a:avLst/>
          </a:prstGeom>
          <a:ln w="57150"/>
        </p:spPr>
        <p:style>
          <a:lnRef idx="2">
            <a:schemeClr val="dk1"/>
          </a:lnRef>
          <a:fillRef idx="0">
            <a:schemeClr val="dk1"/>
          </a:fillRef>
          <a:effectRef idx="1">
            <a:schemeClr val="dk1"/>
          </a:effectRef>
          <a:fontRef idx="minor">
            <a:schemeClr val="tx1"/>
          </a:fontRef>
        </p:style>
      </p:cxnSp>
      <p:sp>
        <p:nvSpPr>
          <p:cNvPr id="9" name="TextBox 8"/>
          <p:cNvSpPr txBox="1"/>
          <p:nvPr/>
        </p:nvSpPr>
        <p:spPr>
          <a:xfrm>
            <a:off x="9053671" y="2491973"/>
            <a:ext cx="2806262" cy="830997"/>
          </a:xfrm>
          <a:prstGeom prst="rect">
            <a:avLst/>
          </a:prstGeom>
          <a:noFill/>
        </p:spPr>
        <p:txBody>
          <a:bodyPr wrap="square" rtlCol="0">
            <a:spAutoFit/>
          </a:bodyPr>
          <a:lstStyle/>
          <a:p>
            <a:r>
              <a:rPr lang="en-US" sz="4800" b="1">
                <a:solidFill>
                  <a:schemeClr val="accent1">
                    <a:lumMod val="75000"/>
                  </a:schemeClr>
                </a:solidFill>
                <a:latin typeface="SVN-Lobster" panose="02040603050506020204" pitchFamily="18" charset="0"/>
              </a:rPr>
              <a:t>số bị chia</a:t>
            </a:r>
            <a:endParaRPr lang="en-US" sz="4800">
              <a:solidFill>
                <a:schemeClr val="accent1">
                  <a:lumMod val="75000"/>
                </a:schemeClr>
              </a:solidFill>
            </a:endParaRPr>
          </a:p>
        </p:txBody>
      </p:sp>
      <p:cxnSp>
        <p:nvCxnSpPr>
          <p:cNvPr id="11" name="Straight Connector 10"/>
          <p:cNvCxnSpPr/>
          <p:nvPr/>
        </p:nvCxnSpPr>
        <p:spPr>
          <a:xfrm flipV="1">
            <a:off x="4330350" y="3930473"/>
            <a:ext cx="1440248" cy="13425"/>
          </a:xfrm>
          <a:prstGeom prst="line">
            <a:avLst/>
          </a:prstGeom>
          <a:ln w="57150"/>
        </p:spPr>
        <p:style>
          <a:lnRef idx="2">
            <a:schemeClr val="dk1"/>
          </a:lnRef>
          <a:fillRef idx="0">
            <a:schemeClr val="dk1"/>
          </a:fillRef>
          <a:effectRef idx="1">
            <a:schemeClr val="dk1"/>
          </a:effectRef>
          <a:fontRef idx="minor">
            <a:schemeClr val="tx1"/>
          </a:fontRef>
        </p:style>
      </p:cxnSp>
      <p:sp>
        <p:nvSpPr>
          <p:cNvPr id="12" name="TextBox 11"/>
          <p:cNvSpPr txBox="1"/>
          <p:nvPr/>
        </p:nvSpPr>
        <p:spPr>
          <a:xfrm>
            <a:off x="6294709" y="3221026"/>
            <a:ext cx="1765738" cy="830997"/>
          </a:xfrm>
          <a:prstGeom prst="rect">
            <a:avLst/>
          </a:prstGeom>
          <a:noFill/>
        </p:spPr>
        <p:txBody>
          <a:bodyPr wrap="square" rtlCol="0">
            <a:spAutoFit/>
          </a:bodyPr>
          <a:lstStyle/>
          <a:p>
            <a:r>
              <a:rPr lang="en-US" sz="4800" b="1">
                <a:solidFill>
                  <a:schemeClr val="accent1">
                    <a:lumMod val="75000"/>
                  </a:schemeClr>
                </a:solidFill>
                <a:latin typeface="SVN-Lobster" panose="02040603050506020204" pitchFamily="18" charset="0"/>
              </a:rPr>
              <a:t>số chia</a:t>
            </a:r>
            <a:endParaRPr lang="en-US" sz="4800">
              <a:solidFill>
                <a:schemeClr val="accent1">
                  <a:lumMod val="75000"/>
                </a:schemeClr>
              </a:solidFill>
            </a:endParaRPr>
          </a:p>
        </p:txBody>
      </p:sp>
    </p:spTree>
    <p:extLst>
      <p:ext uri="{BB962C8B-B14F-4D97-AF65-F5344CB8AC3E}">
        <p14:creationId xmlns:p14="http://schemas.microsoft.com/office/powerpoint/2010/main" val="40968537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821" y="-322096"/>
            <a:ext cx="12192000" cy="6891338"/>
          </a:xfrm>
          <a:prstGeom prst="rect">
            <a:avLst/>
          </a:prstGeom>
        </p:spPr>
      </p:pic>
      <p:pic>
        <p:nvPicPr>
          <p:cNvPr id="7" name="图片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97" y="-129473"/>
            <a:ext cx="12192000" cy="6858000"/>
          </a:xfrm>
          <a:prstGeom prst="rect">
            <a:avLst/>
          </a:prstGeom>
        </p:spPr>
      </p:pic>
      <p:sp>
        <p:nvSpPr>
          <p:cNvPr id="5" name="Freeform: Shape 18">
            <a:extLst>
              <a:ext uri="{FF2B5EF4-FFF2-40B4-BE49-F238E27FC236}">
                <a16:creationId xmlns:a16="http://schemas.microsoft.com/office/drawing/2014/main" id="{E002F112-1A81-435D-A32C-C275B1E49A6E}"/>
              </a:ext>
            </a:extLst>
          </p:cNvPr>
          <p:cNvSpPr>
            <a:spLocks/>
          </p:cNvSpPr>
          <p:nvPr/>
        </p:nvSpPr>
        <p:spPr bwMode="auto">
          <a:xfrm>
            <a:off x="10391931" y="2256224"/>
            <a:ext cx="874323" cy="576035"/>
          </a:xfrm>
          <a:custGeom>
            <a:avLst/>
            <a:gdLst>
              <a:gd name="T0" fmla="*/ 401638 w 21130"/>
              <a:gd name="T1" fmla="*/ 263932 h 21219"/>
              <a:gd name="T2" fmla="*/ 401638 w 21130"/>
              <a:gd name="T3" fmla="*/ 263932 h 21219"/>
              <a:gd name="T4" fmla="*/ 401638 w 21130"/>
              <a:gd name="T5" fmla="*/ 263932 h 21219"/>
              <a:gd name="T6" fmla="*/ 401638 w 21130"/>
              <a:gd name="T7" fmla="*/ 263932 h 212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30" h="21219">
                <a:moveTo>
                  <a:pt x="703" y="20557"/>
                </a:moveTo>
                <a:cubicBezTo>
                  <a:pt x="-104" y="19543"/>
                  <a:pt x="-243" y="17647"/>
                  <a:pt x="425" y="16369"/>
                </a:cubicBezTo>
                <a:lnTo>
                  <a:pt x="5769" y="5878"/>
                </a:lnTo>
                <a:cubicBezTo>
                  <a:pt x="6353" y="4732"/>
                  <a:pt x="7383" y="4424"/>
                  <a:pt x="8191" y="5173"/>
                </a:cubicBezTo>
                <a:lnTo>
                  <a:pt x="13284" y="9889"/>
                </a:lnTo>
                <a:lnTo>
                  <a:pt x="17794" y="1073"/>
                </a:lnTo>
                <a:cubicBezTo>
                  <a:pt x="18434" y="-161"/>
                  <a:pt x="19631" y="-381"/>
                  <a:pt x="20438" y="676"/>
                </a:cubicBezTo>
                <a:cubicBezTo>
                  <a:pt x="21245" y="1690"/>
                  <a:pt x="21357" y="3586"/>
                  <a:pt x="20716" y="4864"/>
                </a:cubicBezTo>
                <a:lnTo>
                  <a:pt x="15205" y="15620"/>
                </a:lnTo>
                <a:cubicBezTo>
                  <a:pt x="14621" y="16722"/>
                  <a:pt x="13590" y="17031"/>
                  <a:pt x="12783" y="16282"/>
                </a:cubicBezTo>
                <a:lnTo>
                  <a:pt x="7689" y="11608"/>
                </a:lnTo>
                <a:lnTo>
                  <a:pt x="3347" y="20116"/>
                </a:lnTo>
                <a:cubicBezTo>
                  <a:pt x="2958" y="20866"/>
                  <a:pt x="2429" y="21219"/>
                  <a:pt x="1872" y="21219"/>
                </a:cubicBezTo>
                <a:cubicBezTo>
                  <a:pt x="1454" y="21219"/>
                  <a:pt x="1037" y="20998"/>
                  <a:pt x="703" y="20557"/>
                </a:cubicBezTo>
                <a:close/>
              </a:path>
            </a:pathLst>
          </a:custGeom>
          <a:solidFill>
            <a:srgbClr val="FFFFF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1240B29-F687-4F45-9708-019B960494DF}">
              <a14:hiddenLine xmlns:a14="http://schemas.microsoft.com/office/drawing/2010/main" w="12700" cap="flat" cmpd="sng">
                <a:solidFill>
                  <a:srgbClr val="000000"/>
                </a:solidFill>
                <a:prstDash val="solid"/>
                <a:miter lim="0"/>
                <a:headEnd/>
                <a:tailEnd/>
              </a14:hiddenLine>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6" name="TextBox 5"/>
          <p:cNvSpPr txBox="1"/>
          <p:nvPr/>
        </p:nvSpPr>
        <p:spPr>
          <a:xfrm>
            <a:off x="1954197" y="2346260"/>
            <a:ext cx="8909248" cy="1569660"/>
          </a:xfrm>
          <a:prstGeom prst="rect">
            <a:avLst/>
          </a:prstGeom>
          <a:noFill/>
        </p:spPr>
        <p:txBody>
          <a:bodyPr wrap="square" rtlCol="0">
            <a:spAutoFit/>
          </a:bodyPr>
          <a:lstStyle/>
          <a:p>
            <a:r>
              <a:rPr lang="en-US" sz="9600" b="1" dirty="0">
                <a:ln>
                  <a:solidFill>
                    <a:schemeClr val="tx1">
                      <a:lumMod val="95000"/>
                      <a:lumOff val="5000"/>
                    </a:schemeClr>
                  </a:solidFill>
                </a:ln>
                <a:solidFill>
                  <a:srgbClr val="01A0B1"/>
                </a:solidFill>
                <a:effectLst>
                  <a:reflection blurRad="6350" stA="55000" endA="300" endPos="45500" dir="5400000" sy="-100000" algn="bl" rotWithShape="0"/>
                </a:effectLst>
                <a:latin typeface="Arial" panose="020B0604020202020204" pitchFamily="34" charset="0"/>
                <a:cs typeface="Arial" panose="020B0604020202020204" pitchFamily="34" charset="0"/>
              </a:rPr>
              <a:t>3 – </a:t>
            </a:r>
            <a:r>
              <a:rPr lang="en-US" sz="9600" b="1" dirty="0" err="1">
                <a:ln>
                  <a:solidFill>
                    <a:schemeClr val="tx1">
                      <a:lumMod val="95000"/>
                      <a:lumOff val="5000"/>
                    </a:schemeClr>
                  </a:solidFill>
                </a:ln>
                <a:solidFill>
                  <a:srgbClr val="01A0B1"/>
                </a:solidFill>
                <a:effectLst>
                  <a:reflection blurRad="6350" stA="55000" endA="300" endPos="45500" dir="5400000" sy="-100000" algn="bl" rotWithShape="0"/>
                </a:effectLst>
                <a:latin typeface="Arial" panose="020B0604020202020204" pitchFamily="34" charset="0"/>
                <a:cs typeface="Arial" panose="020B0604020202020204" pitchFamily="34" charset="0"/>
              </a:rPr>
              <a:t>Luyện</a:t>
            </a:r>
            <a:r>
              <a:rPr lang="en-US" sz="9600" b="1" dirty="0">
                <a:ln>
                  <a:solidFill>
                    <a:schemeClr val="tx1">
                      <a:lumMod val="95000"/>
                      <a:lumOff val="5000"/>
                    </a:schemeClr>
                  </a:solidFill>
                </a:ln>
                <a:solidFill>
                  <a:srgbClr val="01A0B1"/>
                </a:solidFill>
                <a:effectLst>
                  <a:reflection blurRad="6350" stA="55000" endA="300" endPos="45500" dir="5400000" sy="-100000" algn="bl" rotWithShape="0"/>
                </a:effectLst>
                <a:latin typeface="Arial" panose="020B0604020202020204" pitchFamily="34" charset="0"/>
                <a:cs typeface="Arial" panose="020B0604020202020204" pitchFamily="34" charset="0"/>
              </a:rPr>
              <a:t> </a:t>
            </a:r>
            <a:r>
              <a:rPr lang="en-US" sz="9600" b="1" dirty="0" err="1">
                <a:ln>
                  <a:solidFill>
                    <a:schemeClr val="tx1">
                      <a:lumMod val="95000"/>
                      <a:lumOff val="5000"/>
                    </a:schemeClr>
                  </a:solidFill>
                </a:ln>
                <a:solidFill>
                  <a:srgbClr val="01A0B1"/>
                </a:solidFill>
                <a:effectLst>
                  <a:reflection blurRad="6350" stA="55000" endA="300" endPos="45500" dir="5400000" sy="-100000" algn="bl" rotWithShape="0"/>
                </a:effectLst>
                <a:latin typeface="Arial" panose="020B0604020202020204" pitchFamily="34" charset="0"/>
                <a:cs typeface="Arial" panose="020B0604020202020204" pitchFamily="34" charset="0"/>
              </a:rPr>
              <a:t>tập</a:t>
            </a:r>
            <a:endParaRPr lang="en-US" sz="9600" b="1" dirty="0">
              <a:ln>
                <a:solidFill>
                  <a:schemeClr val="tx1">
                    <a:lumMod val="95000"/>
                    <a:lumOff val="5000"/>
                  </a:schemeClr>
                </a:solidFill>
              </a:ln>
              <a:solidFill>
                <a:srgbClr val="01A0B1"/>
              </a:solidFill>
              <a:effectLst>
                <a:reflection blurRad="6350" stA="55000" endA="300" endPos="45500" dir="5400000" sy="-100000" algn="bl" rotWithShape="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7617377"/>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63329" y="110419"/>
            <a:ext cx="11707496" cy="6643285"/>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TextBox 4"/>
          <p:cNvSpPr txBox="1"/>
          <p:nvPr/>
        </p:nvSpPr>
        <p:spPr>
          <a:xfrm>
            <a:off x="1162883" y="294710"/>
            <a:ext cx="9951807" cy="1200329"/>
          </a:xfrm>
          <a:prstGeom prst="rect">
            <a:avLst/>
          </a:prstGeom>
          <a:noFill/>
        </p:spPr>
        <p:txBody>
          <a:bodyPr wrap="square" rtlCol="0">
            <a:spAutoFit/>
          </a:bodyPr>
          <a:lstStyle/>
          <a:p>
            <a:r>
              <a:rPr lang="en-US" sz="3600" u="sng" dirty="0" err="1">
                <a:solidFill>
                  <a:schemeClr val="accent1">
                    <a:lumMod val="75000"/>
                  </a:schemeClr>
                </a:solidFill>
                <a:latin typeface="Arial" panose="020B0604020202020204" pitchFamily="34" charset="0"/>
                <a:cs typeface="Arial" panose="020B0604020202020204" pitchFamily="34" charset="0"/>
              </a:rPr>
              <a:t>Bài</a:t>
            </a:r>
            <a:r>
              <a:rPr lang="en-US" sz="3600" u="sng" dirty="0">
                <a:solidFill>
                  <a:schemeClr val="accent1">
                    <a:lumMod val="75000"/>
                  </a:schemeClr>
                </a:solidFill>
                <a:latin typeface="Arial" panose="020B0604020202020204" pitchFamily="34" charset="0"/>
                <a:cs typeface="Arial" panose="020B0604020202020204" pitchFamily="34" charset="0"/>
              </a:rPr>
              <a:t> 1</a:t>
            </a:r>
            <a:r>
              <a:rPr lang="en-US" sz="3600" dirty="0">
                <a:solidFill>
                  <a:schemeClr val="accent1">
                    <a:lumMod val="75000"/>
                  </a:schemeClr>
                </a:solidFill>
                <a:latin typeface="Arial" panose="020B0604020202020204" pitchFamily="34" charset="0"/>
                <a:cs typeface="Arial" panose="020B0604020202020204" pitchFamily="34" charset="0"/>
              </a:rPr>
              <a:t>: </a:t>
            </a:r>
            <a:r>
              <a:rPr lang="en-US" sz="3600" dirty="0" err="1">
                <a:solidFill>
                  <a:schemeClr val="accent1">
                    <a:lumMod val="75000"/>
                  </a:schemeClr>
                </a:solidFill>
                <a:latin typeface="Arial" panose="020B0604020202020204" pitchFamily="34" charset="0"/>
                <a:cs typeface="Arial" panose="020B0604020202020204" pitchFamily="34" charset="0"/>
              </a:rPr>
              <a:t>Viết</a:t>
            </a:r>
            <a:r>
              <a:rPr lang="en-US" sz="3600" dirty="0">
                <a:solidFill>
                  <a:schemeClr val="accent1">
                    <a:lumMod val="75000"/>
                  </a:schemeClr>
                </a:solidFill>
                <a:latin typeface="Arial" panose="020B0604020202020204" pitchFamily="34" charset="0"/>
                <a:cs typeface="Arial" panose="020B0604020202020204" pitchFamily="34" charset="0"/>
              </a:rPr>
              <a:t> </a:t>
            </a:r>
            <a:r>
              <a:rPr lang="en-US" sz="3600" dirty="0" err="1">
                <a:solidFill>
                  <a:schemeClr val="accent1">
                    <a:lumMod val="75000"/>
                  </a:schemeClr>
                </a:solidFill>
                <a:latin typeface="Arial" panose="020B0604020202020204" pitchFamily="34" charset="0"/>
                <a:cs typeface="Arial" panose="020B0604020202020204" pitchFamily="34" charset="0"/>
              </a:rPr>
              <a:t>thương</a:t>
            </a:r>
            <a:r>
              <a:rPr lang="en-US" sz="3600" dirty="0">
                <a:solidFill>
                  <a:schemeClr val="accent1">
                    <a:lumMod val="75000"/>
                  </a:schemeClr>
                </a:solidFill>
                <a:latin typeface="Arial" panose="020B0604020202020204" pitchFamily="34" charset="0"/>
                <a:cs typeface="Arial" panose="020B0604020202020204" pitchFamily="34" charset="0"/>
              </a:rPr>
              <a:t> </a:t>
            </a:r>
            <a:r>
              <a:rPr lang="en-US" sz="3600" dirty="0" err="1">
                <a:solidFill>
                  <a:schemeClr val="accent1">
                    <a:lumMod val="75000"/>
                  </a:schemeClr>
                </a:solidFill>
                <a:latin typeface="Arial" panose="020B0604020202020204" pitchFamily="34" charset="0"/>
                <a:cs typeface="Arial" panose="020B0604020202020204" pitchFamily="34" charset="0"/>
              </a:rPr>
              <a:t>của</a:t>
            </a:r>
            <a:r>
              <a:rPr lang="en-US" sz="3600" dirty="0">
                <a:solidFill>
                  <a:schemeClr val="accent1">
                    <a:lumMod val="75000"/>
                  </a:schemeClr>
                </a:solidFill>
                <a:latin typeface="Arial" panose="020B0604020202020204" pitchFamily="34" charset="0"/>
                <a:cs typeface="Arial" panose="020B0604020202020204" pitchFamily="34" charset="0"/>
              </a:rPr>
              <a:t> </a:t>
            </a:r>
            <a:r>
              <a:rPr lang="en-US" sz="3600" dirty="0" err="1">
                <a:solidFill>
                  <a:schemeClr val="accent1">
                    <a:lumMod val="75000"/>
                  </a:schemeClr>
                </a:solidFill>
                <a:latin typeface="Arial" panose="020B0604020202020204" pitchFamily="34" charset="0"/>
                <a:cs typeface="Arial" panose="020B0604020202020204" pitchFamily="34" charset="0"/>
              </a:rPr>
              <a:t>mỗi</a:t>
            </a:r>
            <a:r>
              <a:rPr lang="en-US" sz="3600" dirty="0">
                <a:solidFill>
                  <a:schemeClr val="accent1">
                    <a:lumMod val="75000"/>
                  </a:schemeClr>
                </a:solidFill>
                <a:latin typeface="Arial" panose="020B0604020202020204" pitchFamily="34" charset="0"/>
                <a:cs typeface="Arial" panose="020B0604020202020204" pitchFamily="34" charset="0"/>
              </a:rPr>
              <a:t> </a:t>
            </a:r>
            <a:r>
              <a:rPr lang="en-US" sz="3600" dirty="0" err="1">
                <a:solidFill>
                  <a:schemeClr val="accent1">
                    <a:lumMod val="75000"/>
                  </a:schemeClr>
                </a:solidFill>
                <a:latin typeface="Arial" panose="020B0604020202020204" pitchFamily="34" charset="0"/>
                <a:cs typeface="Arial" panose="020B0604020202020204" pitchFamily="34" charset="0"/>
              </a:rPr>
              <a:t>phép</a:t>
            </a:r>
            <a:r>
              <a:rPr lang="en-US" sz="3600" dirty="0">
                <a:solidFill>
                  <a:schemeClr val="accent1">
                    <a:lumMod val="75000"/>
                  </a:schemeClr>
                </a:solidFill>
                <a:latin typeface="Arial" panose="020B0604020202020204" pitchFamily="34" charset="0"/>
                <a:cs typeface="Arial" panose="020B0604020202020204" pitchFamily="34" charset="0"/>
              </a:rPr>
              <a:t> chia </a:t>
            </a:r>
            <a:r>
              <a:rPr lang="en-US" sz="3600" dirty="0" err="1">
                <a:solidFill>
                  <a:schemeClr val="accent1">
                    <a:lumMod val="75000"/>
                  </a:schemeClr>
                </a:solidFill>
                <a:latin typeface="Arial" panose="020B0604020202020204" pitchFamily="34" charset="0"/>
                <a:cs typeface="Arial" panose="020B0604020202020204" pitchFamily="34" charset="0"/>
              </a:rPr>
              <a:t>sau</a:t>
            </a:r>
            <a:r>
              <a:rPr lang="en-US" sz="3600" dirty="0">
                <a:solidFill>
                  <a:schemeClr val="accent1">
                    <a:lumMod val="75000"/>
                  </a:schemeClr>
                </a:solidFill>
                <a:latin typeface="Arial" panose="020B0604020202020204" pitchFamily="34" charset="0"/>
                <a:cs typeface="Arial" panose="020B0604020202020204" pitchFamily="34" charset="0"/>
              </a:rPr>
              <a:t> </a:t>
            </a:r>
            <a:r>
              <a:rPr lang="en-US" sz="3600" dirty="0" err="1">
                <a:solidFill>
                  <a:schemeClr val="accent1">
                    <a:lumMod val="75000"/>
                  </a:schemeClr>
                </a:solidFill>
                <a:latin typeface="Arial" panose="020B0604020202020204" pitchFamily="34" charset="0"/>
                <a:cs typeface="Arial" panose="020B0604020202020204" pitchFamily="34" charset="0"/>
              </a:rPr>
              <a:t>dưới</a:t>
            </a:r>
            <a:r>
              <a:rPr lang="en-US" sz="3600" dirty="0">
                <a:solidFill>
                  <a:schemeClr val="accent1">
                    <a:lumMod val="75000"/>
                  </a:schemeClr>
                </a:solidFill>
                <a:latin typeface="Arial" panose="020B0604020202020204" pitchFamily="34" charset="0"/>
                <a:cs typeface="Arial" panose="020B0604020202020204" pitchFamily="34" charset="0"/>
              </a:rPr>
              <a:t> </a:t>
            </a:r>
            <a:r>
              <a:rPr lang="en-US" sz="3600" dirty="0" err="1">
                <a:solidFill>
                  <a:schemeClr val="accent1">
                    <a:lumMod val="75000"/>
                  </a:schemeClr>
                </a:solidFill>
                <a:latin typeface="Arial" panose="020B0604020202020204" pitchFamily="34" charset="0"/>
                <a:cs typeface="Arial" panose="020B0604020202020204" pitchFamily="34" charset="0"/>
              </a:rPr>
              <a:t>dạng</a:t>
            </a:r>
            <a:r>
              <a:rPr lang="en-US" sz="3600" dirty="0">
                <a:solidFill>
                  <a:schemeClr val="accent1">
                    <a:lumMod val="75000"/>
                  </a:schemeClr>
                </a:solidFill>
                <a:latin typeface="Arial" panose="020B0604020202020204" pitchFamily="34" charset="0"/>
                <a:cs typeface="Arial" panose="020B0604020202020204" pitchFamily="34" charset="0"/>
              </a:rPr>
              <a:t> </a:t>
            </a:r>
            <a:r>
              <a:rPr lang="en-US" sz="3600" dirty="0" err="1">
                <a:solidFill>
                  <a:schemeClr val="accent1">
                    <a:lumMod val="75000"/>
                  </a:schemeClr>
                </a:solidFill>
                <a:latin typeface="Arial" panose="020B0604020202020204" pitchFamily="34" charset="0"/>
                <a:cs typeface="Arial" panose="020B0604020202020204" pitchFamily="34" charset="0"/>
              </a:rPr>
              <a:t>phân</a:t>
            </a:r>
            <a:r>
              <a:rPr lang="en-US" sz="3600" dirty="0">
                <a:solidFill>
                  <a:schemeClr val="accent1">
                    <a:lumMod val="75000"/>
                  </a:schemeClr>
                </a:solidFill>
                <a:latin typeface="Arial" panose="020B0604020202020204" pitchFamily="34" charset="0"/>
                <a:cs typeface="Arial" panose="020B0604020202020204" pitchFamily="34" charset="0"/>
              </a:rPr>
              <a:t> </a:t>
            </a:r>
            <a:r>
              <a:rPr lang="en-US" sz="3600" dirty="0" err="1">
                <a:solidFill>
                  <a:schemeClr val="accent1">
                    <a:lumMod val="75000"/>
                  </a:schemeClr>
                </a:solidFill>
                <a:latin typeface="Arial" panose="020B0604020202020204" pitchFamily="34" charset="0"/>
                <a:cs typeface="Arial" panose="020B0604020202020204" pitchFamily="34" charset="0"/>
              </a:rPr>
              <a:t>số</a:t>
            </a:r>
            <a:r>
              <a:rPr lang="en-US" sz="3600" dirty="0">
                <a:solidFill>
                  <a:schemeClr val="accent1">
                    <a:lumMod val="75000"/>
                  </a:schemeClr>
                </a:solidFill>
                <a:latin typeface="Arial" panose="020B0604020202020204" pitchFamily="34" charset="0"/>
                <a:cs typeface="Arial" panose="020B0604020202020204" pitchFamily="34" charset="0"/>
              </a:rPr>
              <a:t>:</a:t>
            </a:r>
          </a:p>
        </p:txBody>
      </p:sp>
      <p:sp>
        <p:nvSpPr>
          <p:cNvPr id="7" name="Rounded Rectangle 6"/>
          <p:cNvSpPr/>
          <p:nvPr/>
        </p:nvSpPr>
        <p:spPr>
          <a:xfrm>
            <a:off x="1227620" y="1901009"/>
            <a:ext cx="9568070" cy="2133600"/>
          </a:xfrm>
          <a:prstGeom prst="roundRect">
            <a:avLst/>
          </a:prstGeom>
          <a:solidFill>
            <a:schemeClr val="bg1"/>
          </a:solidFill>
          <a:ln w="38100">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519088" y="2533777"/>
            <a:ext cx="9195977" cy="769441"/>
          </a:xfrm>
          <a:prstGeom prst="rect">
            <a:avLst/>
          </a:prstGeom>
          <a:noFill/>
        </p:spPr>
        <p:txBody>
          <a:bodyPr wrap="square" rtlCol="0">
            <a:spAutoFit/>
          </a:bodyPr>
          <a:lstStyle/>
          <a:p>
            <a:r>
              <a:rPr lang="en-US" sz="4400" b="1" dirty="0">
                <a:solidFill>
                  <a:srgbClr val="E87E76"/>
                </a:solidFill>
                <a:latin typeface="Arial" panose="020B0604020202020204" pitchFamily="34" charset="0"/>
                <a:cs typeface="Arial" panose="020B0604020202020204" pitchFamily="34" charset="0"/>
              </a:rPr>
              <a:t>7 : 9 ;      5 : 8 ;       6 : 19 ;      1 : 3 </a:t>
            </a:r>
          </a:p>
        </p:txBody>
      </p:sp>
      <p:pic>
        <p:nvPicPr>
          <p:cNvPr id="9" name="Picture 2" descr="Miễn phí Phim Hoạt Hình Chậu Cây Yếu Tố Thương Mại PNG &amp;amp; CDR hình ảnh tải  xuống _ kích thước 2000 × 2000px,ID828930300 - Lovepik"/>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5349" b="90000" l="19186" r="85814">
                        <a14:foregroundMark x1="34302" y1="11860" x2="36047" y2="15930"/>
                        <a14:foregroundMark x1="42558" y1="18721" x2="39767" y2="19070"/>
                        <a14:foregroundMark x1="30233" y1="16628" x2="30581" y2="18721"/>
                        <a14:foregroundMark x1="31628" y1="24419" x2="31628" y2="24419"/>
                        <a14:foregroundMark x1="40465" y1="23488" x2="40465" y2="23488"/>
                        <a14:foregroundMark x1="55465" y1="26163" x2="55465" y2="26163"/>
                        <a14:foregroundMark x1="54419" y1="28256" x2="54419" y2="28256"/>
                        <a14:foregroundMark x1="43837" y1="30930" x2="43837" y2="30930"/>
                        <a14:foregroundMark x1="42791" y1="34070" x2="42791" y2="34070"/>
                        <a14:foregroundMark x1="63953" y1="13605" x2="63953" y2="13605"/>
                        <a14:foregroundMark x1="69070" y1="10465" x2="69070" y2="10465"/>
                        <a14:foregroundMark x1="72907" y1="15233" x2="72907" y2="15233"/>
                        <a14:foregroundMark x1="70116" y1="23837" x2="70116" y2="23837"/>
                        <a14:foregroundMark x1="71512" y1="28953" x2="71512" y2="28953"/>
                        <a14:foregroundMark x1="66395" y1="34070" x2="66395" y2="34070"/>
                        <a14:foregroundMark x1="53372" y1="21047" x2="53372" y2="21047"/>
                        <a14:foregroundMark x1="69767" y1="33023" x2="69767" y2="33023"/>
                        <a14:foregroundMark x1="65698" y1="28953" x2="65698" y2="28953"/>
                        <a14:foregroundMark x1="41512" y1="30581" x2="41512" y2="30581"/>
                        <a14:foregroundMark x1="37674" y1="31279" x2="37674" y2="31279"/>
                      </a14:backgroundRemoval>
                    </a14:imgEffect>
                  </a14:imgLayer>
                </a14:imgProps>
              </a:ext>
              <a:ext uri="{28A0092B-C50C-407E-A947-70E740481C1C}">
                <a14:useLocalDpi xmlns:a14="http://schemas.microsoft.com/office/drawing/2010/main" val="0"/>
              </a:ext>
            </a:extLst>
          </a:blip>
          <a:srcRect/>
          <a:stretch>
            <a:fillRect/>
          </a:stretch>
        </p:blipFill>
        <p:spPr bwMode="auto">
          <a:xfrm>
            <a:off x="-572350" y="4213346"/>
            <a:ext cx="3470466" cy="347046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hoe zoete cake te tekenen for Android - APK Download"/>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961" b="95703" l="9961" r="89844"/>
                    </a14:imgEffect>
                  </a14:imgLayer>
                </a14:imgProps>
              </a:ext>
              <a:ext uri="{28A0092B-C50C-407E-A947-70E740481C1C}">
                <a14:useLocalDpi xmlns:a14="http://schemas.microsoft.com/office/drawing/2010/main" val="0"/>
              </a:ext>
            </a:extLst>
          </a:blip>
          <a:srcRect/>
          <a:stretch>
            <a:fillRect/>
          </a:stretch>
        </p:blipFill>
        <p:spPr bwMode="auto">
          <a:xfrm>
            <a:off x="9313776" y="4964718"/>
            <a:ext cx="1893282" cy="189328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Cupcake Kavaii Dán Bản Vẽ - bánh png tải về - Miễn phí trong suốt Màu Hồng  png Tải về."/>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200" b="100000" l="10000" r="79667"/>
                    </a14:imgEffect>
                  </a14:imgLayer>
                </a14:imgProps>
              </a:ext>
              <a:ext uri="{28A0092B-C50C-407E-A947-70E740481C1C}">
                <a14:useLocalDpi xmlns:a14="http://schemas.microsoft.com/office/drawing/2010/main" val="0"/>
              </a:ext>
            </a:extLst>
          </a:blip>
          <a:srcRect/>
          <a:stretch>
            <a:fillRect/>
          </a:stretch>
        </p:blipFill>
        <p:spPr bwMode="auto">
          <a:xfrm>
            <a:off x="-788589" y="-15709"/>
            <a:ext cx="2737302" cy="152072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oe zoete cake te tekenen for Android - APK Download"/>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961" b="95703" l="9961" r="89844"/>
                    </a14:imgEffect>
                  </a14:imgLayer>
                </a14:imgProps>
              </a:ext>
              <a:ext uri="{28A0092B-C50C-407E-A947-70E740481C1C}">
                <a14:useLocalDpi xmlns:a14="http://schemas.microsoft.com/office/drawing/2010/main" val="0"/>
              </a:ext>
            </a:extLst>
          </a:blip>
          <a:srcRect/>
          <a:stretch>
            <a:fillRect/>
          </a:stretch>
        </p:blipFill>
        <p:spPr bwMode="auto">
          <a:xfrm>
            <a:off x="8033739" y="4964718"/>
            <a:ext cx="1893282" cy="1893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6561904"/>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32" presetClass="emph" presetSubtype="0" fill="hold" nodeType="withEffect">
                                  <p:stCondLst>
                                    <p:cond delay="0"/>
                                  </p:stCondLst>
                                  <p:childTnLst>
                                    <p:animRot by="120000">
                                      <p:cBhvr>
                                        <p:cTn id="21" dur="100" fill="hold">
                                          <p:stCondLst>
                                            <p:cond delay="0"/>
                                          </p:stCondLst>
                                        </p:cTn>
                                        <p:tgtEl>
                                          <p:spTgt spid="10"/>
                                        </p:tgtEl>
                                        <p:attrNameLst>
                                          <p:attrName>r</p:attrName>
                                        </p:attrNameLst>
                                      </p:cBhvr>
                                    </p:animRot>
                                    <p:animRot by="-240000">
                                      <p:cBhvr>
                                        <p:cTn id="22" dur="200" fill="hold">
                                          <p:stCondLst>
                                            <p:cond delay="200"/>
                                          </p:stCondLst>
                                        </p:cTn>
                                        <p:tgtEl>
                                          <p:spTgt spid="10"/>
                                        </p:tgtEl>
                                        <p:attrNameLst>
                                          <p:attrName>r</p:attrName>
                                        </p:attrNameLst>
                                      </p:cBhvr>
                                    </p:animRot>
                                    <p:animRot by="240000">
                                      <p:cBhvr>
                                        <p:cTn id="23" dur="200" fill="hold">
                                          <p:stCondLst>
                                            <p:cond delay="400"/>
                                          </p:stCondLst>
                                        </p:cTn>
                                        <p:tgtEl>
                                          <p:spTgt spid="10"/>
                                        </p:tgtEl>
                                        <p:attrNameLst>
                                          <p:attrName>r</p:attrName>
                                        </p:attrNameLst>
                                      </p:cBhvr>
                                    </p:animRot>
                                    <p:animRot by="-240000">
                                      <p:cBhvr>
                                        <p:cTn id="24" dur="200" fill="hold">
                                          <p:stCondLst>
                                            <p:cond delay="600"/>
                                          </p:stCondLst>
                                        </p:cTn>
                                        <p:tgtEl>
                                          <p:spTgt spid="10"/>
                                        </p:tgtEl>
                                        <p:attrNameLst>
                                          <p:attrName>r</p:attrName>
                                        </p:attrNameLst>
                                      </p:cBhvr>
                                    </p:animRot>
                                    <p:animRot by="120000">
                                      <p:cBhvr>
                                        <p:cTn id="25" dur="200" fill="hold">
                                          <p:stCondLst>
                                            <p:cond delay="800"/>
                                          </p:stCondLst>
                                        </p:cTn>
                                        <p:tgtEl>
                                          <p:spTgt spid="10"/>
                                        </p:tgtEl>
                                        <p:attrNameLst>
                                          <p:attrName>r</p:attrName>
                                        </p:attrNameLst>
                                      </p:cBhvr>
                                    </p:animRot>
                                  </p:childTnLst>
                                </p:cTn>
                              </p:par>
                              <p:par>
                                <p:cTn id="26" presetID="32" presetClass="emph" presetSubtype="0" fill="hold" nodeType="withEffect">
                                  <p:stCondLst>
                                    <p:cond delay="0"/>
                                  </p:stCondLst>
                                  <p:childTnLst>
                                    <p:animRot by="120000">
                                      <p:cBhvr>
                                        <p:cTn id="27" dur="100" fill="hold">
                                          <p:stCondLst>
                                            <p:cond delay="0"/>
                                          </p:stCondLst>
                                        </p:cTn>
                                        <p:tgtEl>
                                          <p:spTgt spid="12"/>
                                        </p:tgtEl>
                                        <p:attrNameLst>
                                          <p:attrName>r</p:attrName>
                                        </p:attrNameLst>
                                      </p:cBhvr>
                                    </p:animRot>
                                    <p:animRot by="-240000">
                                      <p:cBhvr>
                                        <p:cTn id="28" dur="200" fill="hold">
                                          <p:stCondLst>
                                            <p:cond delay="200"/>
                                          </p:stCondLst>
                                        </p:cTn>
                                        <p:tgtEl>
                                          <p:spTgt spid="12"/>
                                        </p:tgtEl>
                                        <p:attrNameLst>
                                          <p:attrName>r</p:attrName>
                                        </p:attrNameLst>
                                      </p:cBhvr>
                                    </p:animRot>
                                    <p:animRot by="240000">
                                      <p:cBhvr>
                                        <p:cTn id="29" dur="200" fill="hold">
                                          <p:stCondLst>
                                            <p:cond delay="400"/>
                                          </p:stCondLst>
                                        </p:cTn>
                                        <p:tgtEl>
                                          <p:spTgt spid="12"/>
                                        </p:tgtEl>
                                        <p:attrNameLst>
                                          <p:attrName>r</p:attrName>
                                        </p:attrNameLst>
                                      </p:cBhvr>
                                    </p:animRot>
                                    <p:animRot by="-240000">
                                      <p:cBhvr>
                                        <p:cTn id="30" dur="200" fill="hold">
                                          <p:stCondLst>
                                            <p:cond delay="600"/>
                                          </p:stCondLst>
                                        </p:cTn>
                                        <p:tgtEl>
                                          <p:spTgt spid="12"/>
                                        </p:tgtEl>
                                        <p:attrNameLst>
                                          <p:attrName>r</p:attrName>
                                        </p:attrNameLst>
                                      </p:cBhvr>
                                    </p:animRot>
                                    <p:animRot by="120000">
                                      <p:cBhvr>
                                        <p:cTn id="31"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75771" y="1245476"/>
            <a:ext cx="11059097" cy="5360276"/>
          </a:xfrm>
          <a:prstGeom prst="roundRect">
            <a:avLst/>
          </a:prstGeom>
          <a:solidFill>
            <a:schemeClr val="bg1">
              <a:lumMod val="95000"/>
              <a:alpha val="85000"/>
            </a:schemeClr>
          </a:solidFill>
          <a:ln>
            <a:solidFill>
              <a:srgbClr val="E87E7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E87E76"/>
                </a:solidFill>
              </a:ln>
            </a:endParaRPr>
          </a:p>
        </p:txBody>
      </p:sp>
      <p:grpSp>
        <p:nvGrpSpPr>
          <p:cNvPr id="39" name="组合 38">
            <a:extLst>
              <a:ext uri="{FF2B5EF4-FFF2-40B4-BE49-F238E27FC236}">
                <a16:creationId xmlns:a16="http://schemas.microsoft.com/office/drawing/2014/main" id="{9D9B34B5-8C5E-49ED-9760-5F94212AC47F}"/>
              </a:ext>
            </a:extLst>
          </p:cNvPr>
          <p:cNvGrpSpPr/>
          <p:nvPr/>
        </p:nvGrpSpPr>
        <p:grpSpPr>
          <a:xfrm>
            <a:off x="1151528" y="1688589"/>
            <a:ext cx="563880" cy="563880"/>
            <a:chOff x="6452462" y="1621563"/>
            <a:chExt cx="563880" cy="563880"/>
          </a:xfrm>
        </p:grpSpPr>
        <p:sp>
          <p:nvSpPr>
            <p:cNvPr id="40" name="椭圆 39">
              <a:extLst>
                <a:ext uri="{FF2B5EF4-FFF2-40B4-BE49-F238E27FC236}">
                  <a16:creationId xmlns:a16="http://schemas.microsoft.com/office/drawing/2014/main" id="{687B88FF-7421-45FA-AB57-00E791B1A65D}"/>
                </a:ext>
              </a:extLst>
            </p:cNvPr>
            <p:cNvSpPr/>
            <p:nvPr/>
          </p:nvSpPr>
          <p:spPr>
            <a:xfrm>
              <a:off x="6452462" y="1621563"/>
              <a:ext cx="563880" cy="563880"/>
            </a:xfrm>
            <a:prstGeom prst="ellipse">
              <a:avLst/>
            </a:prstGeom>
            <a:solidFill>
              <a:srgbClr val="FF0000"/>
            </a:solidFill>
            <a:ln w="63500" cap="flat" cmpd="sng" algn="ctr">
              <a:solidFill>
                <a:sysClr val="window" lastClr="FFFFFF">
                  <a:alpha val="50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rial"/>
                <a:ea typeface="微软雅黑"/>
                <a:cs typeface="+mn-cs"/>
              </a:endParaRPr>
            </a:p>
          </p:txBody>
        </p:sp>
        <p:sp>
          <p:nvSpPr>
            <p:cNvPr id="41" name="文本框 40">
              <a:extLst>
                <a:ext uri="{FF2B5EF4-FFF2-40B4-BE49-F238E27FC236}">
                  <a16:creationId xmlns:a16="http://schemas.microsoft.com/office/drawing/2014/main" id="{28D461D9-DB56-4CAC-8FC7-93AAF3D06120}"/>
                </a:ext>
              </a:extLst>
            </p:cNvPr>
            <p:cNvSpPr txBox="1"/>
            <p:nvPr/>
          </p:nvSpPr>
          <p:spPr>
            <a:xfrm>
              <a:off x="6570734" y="1708568"/>
              <a:ext cx="327334" cy="40011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prstClr val="white"/>
                  </a:solidFill>
                  <a:effectLst/>
                  <a:uLnTx/>
                  <a:uFillTx/>
                  <a:latin typeface="Arial"/>
                  <a:ea typeface="迷你简准圆" panose="03000509000000000000" pitchFamily="65" charset="-122"/>
                </a:rPr>
                <a:t>1</a:t>
              </a:r>
              <a:endParaRPr kumimoji="0" lang="zh-CN" altLang="en-US" sz="2000" b="0" i="0" u="none" strike="noStrike" kern="0" cap="none" spc="0" normalizeH="0" baseline="0" noProof="0" dirty="0">
                <a:ln>
                  <a:noFill/>
                </a:ln>
                <a:solidFill>
                  <a:prstClr val="white"/>
                </a:solidFill>
                <a:effectLst/>
                <a:uLnTx/>
                <a:uFillTx/>
                <a:latin typeface="Arial"/>
                <a:ea typeface="迷你简准圆" panose="03000509000000000000" pitchFamily="65" charset="-122"/>
              </a:endParaRPr>
            </a:p>
          </p:txBody>
        </p:sp>
      </p:grpSp>
      <p:grpSp>
        <p:nvGrpSpPr>
          <p:cNvPr id="42" name="组合 41">
            <a:extLst>
              <a:ext uri="{FF2B5EF4-FFF2-40B4-BE49-F238E27FC236}">
                <a16:creationId xmlns:a16="http://schemas.microsoft.com/office/drawing/2014/main" id="{41E7EB38-F905-4E72-975F-4B7D353BF761}"/>
              </a:ext>
            </a:extLst>
          </p:cNvPr>
          <p:cNvGrpSpPr/>
          <p:nvPr/>
        </p:nvGrpSpPr>
        <p:grpSpPr>
          <a:xfrm>
            <a:off x="1501818" y="2886545"/>
            <a:ext cx="563880" cy="563880"/>
            <a:chOff x="6452462" y="2638561"/>
            <a:chExt cx="563880" cy="563880"/>
          </a:xfrm>
        </p:grpSpPr>
        <p:sp>
          <p:nvSpPr>
            <p:cNvPr id="43" name="椭圆 42">
              <a:extLst>
                <a:ext uri="{FF2B5EF4-FFF2-40B4-BE49-F238E27FC236}">
                  <a16:creationId xmlns:a16="http://schemas.microsoft.com/office/drawing/2014/main" id="{135E575B-B3FD-48AC-BFA8-C89F273AC840}"/>
                </a:ext>
              </a:extLst>
            </p:cNvPr>
            <p:cNvSpPr/>
            <p:nvPr/>
          </p:nvSpPr>
          <p:spPr>
            <a:xfrm>
              <a:off x="6452462" y="2638561"/>
              <a:ext cx="563880" cy="563880"/>
            </a:xfrm>
            <a:prstGeom prst="ellipse">
              <a:avLst/>
            </a:prstGeom>
            <a:solidFill>
              <a:srgbClr val="F64B43"/>
            </a:solidFill>
            <a:ln w="63500" cap="flat" cmpd="sng" algn="ctr">
              <a:solidFill>
                <a:sysClr val="window" lastClr="FFFFFF">
                  <a:alpha val="50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rial"/>
                <a:ea typeface="微软雅黑"/>
                <a:cs typeface="+mn-cs"/>
              </a:endParaRPr>
            </a:p>
          </p:txBody>
        </p:sp>
        <p:sp>
          <p:nvSpPr>
            <p:cNvPr id="44" name="文本框 43">
              <a:extLst>
                <a:ext uri="{FF2B5EF4-FFF2-40B4-BE49-F238E27FC236}">
                  <a16:creationId xmlns:a16="http://schemas.microsoft.com/office/drawing/2014/main" id="{F5FA7371-71EE-4651-85EC-8D61DB68AED2}"/>
                </a:ext>
              </a:extLst>
            </p:cNvPr>
            <p:cNvSpPr txBox="1"/>
            <p:nvPr/>
          </p:nvSpPr>
          <p:spPr>
            <a:xfrm>
              <a:off x="6570734" y="2721509"/>
              <a:ext cx="327334" cy="40011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prstClr val="white"/>
                  </a:solidFill>
                  <a:effectLst/>
                  <a:uLnTx/>
                  <a:uFillTx/>
                  <a:latin typeface="Arial"/>
                  <a:ea typeface="迷你简准圆" panose="03000509000000000000" pitchFamily="65" charset="-122"/>
                </a:rPr>
                <a:t>2</a:t>
              </a:r>
              <a:endParaRPr kumimoji="0" lang="zh-CN" altLang="en-US" sz="2000" b="0" i="0" u="none" strike="noStrike" kern="0" cap="none" spc="0" normalizeH="0" baseline="0" noProof="0" dirty="0">
                <a:ln>
                  <a:noFill/>
                </a:ln>
                <a:solidFill>
                  <a:prstClr val="white"/>
                </a:solidFill>
                <a:effectLst/>
                <a:uLnTx/>
                <a:uFillTx/>
                <a:latin typeface="Arial"/>
                <a:ea typeface="迷你简准圆" panose="03000509000000000000" pitchFamily="65" charset="-122"/>
              </a:endParaRPr>
            </a:p>
          </p:txBody>
        </p:sp>
      </p:grpSp>
      <p:grpSp>
        <p:nvGrpSpPr>
          <p:cNvPr id="45" name="组合 44">
            <a:extLst>
              <a:ext uri="{FF2B5EF4-FFF2-40B4-BE49-F238E27FC236}">
                <a16:creationId xmlns:a16="http://schemas.microsoft.com/office/drawing/2014/main" id="{CA3A0720-968D-44EB-B445-93EF30A49DD5}"/>
              </a:ext>
            </a:extLst>
          </p:cNvPr>
          <p:cNvGrpSpPr/>
          <p:nvPr/>
        </p:nvGrpSpPr>
        <p:grpSpPr>
          <a:xfrm>
            <a:off x="1146492" y="4110570"/>
            <a:ext cx="563880" cy="563880"/>
            <a:chOff x="6452462" y="3655559"/>
            <a:chExt cx="563880" cy="563880"/>
          </a:xfrm>
        </p:grpSpPr>
        <p:sp>
          <p:nvSpPr>
            <p:cNvPr id="46" name="椭圆 45">
              <a:extLst>
                <a:ext uri="{FF2B5EF4-FFF2-40B4-BE49-F238E27FC236}">
                  <a16:creationId xmlns:a16="http://schemas.microsoft.com/office/drawing/2014/main" id="{D2A97676-3548-4BDD-9E87-F215B5910D49}"/>
                </a:ext>
              </a:extLst>
            </p:cNvPr>
            <p:cNvSpPr/>
            <p:nvPr/>
          </p:nvSpPr>
          <p:spPr>
            <a:xfrm>
              <a:off x="6452462" y="3655559"/>
              <a:ext cx="563880" cy="563880"/>
            </a:xfrm>
            <a:prstGeom prst="ellipse">
              <a:avLst/>
            </a:prstGeom>
            <a:solidFill>
              <a:srgbClr val="9ABC1B"/>
            </a:solidFill>
            <a:ln w="63500" cap="flat" cmpd="sng" algn="ctr">
              <a:solidFill>
                <a:sysClr val="window" lastClr="FFFFFF">
                  <a:alpha val="50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rial"/>
                <a:ea typeface="微软雅黑"/>
                <a:cs typeface="+mn-cs"/>
              </a:endParaRPr>
            </a:p>
          </p:txBody>
        </p:sp>
        <p:sp>
          <p:nvSpPr>
            <p:cNvPr id="47" name="文本框 46">
              <a:extLst>
                <a:ext uri="{FF2B5EF4-FFF2-40B4-BE49-F238E27FC236}">
                  <a16:creationId xmlns:a16="http://schemas.microsoft.com/office/drawing/2014/main" id="{96A66413-992F-4D51-81E9-3CB1B8E03D4A}"/>
                </a:ext>
              </a:extLst>
            </p:cNvPr>
            <p:cNvSpPr txBox="1"/>
            <p:nvPr/>
          </p:nvSpPr>
          <p:spPr>
            <a:xfrm>
              <a:off x="6570734" y="3742564"/>
              <a:ext cx="327334" cy="40011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prstClr val="white"/>
                  </a:solidFill>
                  <a:effectLst/>
                  <a:uLnTx/>
                  <a:uFillTx/>
                  <a:latin typeface="Arial"/>
                  <a:ea typeface="迷你简准圆" panose="03000509000000000000" pitchFamily="65" charset="-122"/>
                </a:rPr>
                <a:t>3</a:t>
              </a:r>
              <a:endParaRPr kumimoji="0" lang="zh-CN" altLang="en-US" sz="2000" b="0" i="0" u="none" strike="noStrike" kern="0" cap="none" spc="0" normalizeH="0" baseline="0" noProof="0" dirty="0">
                <a:ln>
                  <a:noFill/>
                </a:ln>
                <a:solidFill>
                  <a:prstClr val="white"/>
                </a:solidFill>
                <a:effectLst/>
                <a:uLnTx/>
                <a:uFillTx/>
                <a:latin typeface="Arial"/>
                <a:ea typeface="迷你简准圆" panose="03000509000000000000" pitchFamily="65" charset="-122"/>
              </a:endParaRPr>
            </a:p>
          </p:txBody>
        </p:sp>
      </p:grpSp>
      <p:grpSp>
        <p:nvGrpSpPr>
          <p:cNvPr id="48" name="组合 47">
            <a:extLst>
              <a:ext uri="{FF2B5EF4-FFF2-40B4-BE49-F238E27FC236}">
                <a16:creationId xmlns:a16="http://schemas.microsoft.com/office/drawing/2014/main" id="{5513BA95-29A4-47F5-9A7C-26848101D6F4}"/>
              </a:ext>
            </a:extLst>
          </p:cNvPr>
          <p:cNvGrpSpPr/>
          <p:nvPr/>
        </p:nvGrpSpPr>
        <p:grpSpPr>
          <a:xfrm>
            <a:off x="1467337" y="5066304"/>
            <a:ext cx="563880" cy="563880"/>
            <a:chOff x="6452462" y="4672557"/>
            <a:chExt cx="563880" cy="563880"/>
          </a:xfrm>
        </p:grpSpPr>
        <p:sp>
          <p:nvSpPr>
            <p:cNvPr id="49" name="椭圆 48">
              <a:extLst>
                <a:ext uri="{FF2B5EF4-FFF2-40B4-BE49-F238E27FC236}">
                  <a16:creationId xmlns:a16="http://schemas.microsoft.com/office/drawing/2014/main" id="{6AC13184-82AD-4562-B7AA-926910E46A0B}"/>
                </a:ext>
              </a:extLst>
            </p:cNvPr>
            <p:cNvSpPr/>
            <p:nvPr/>
          </p:nvSpPr>
          <p:spPr>
            <a:xfrm>
              <a:off x="6452462" y="4672557"/>
              <a:ext cx="563880" cy="563880"/>
            </a:xfrm>
            <a:prstGeom prst="ellipse">
              <a:avLst/>
            </a:prstGeom>
            <a:solidFill>
              <a:srgbClr val="EF7C25"/>
            </a:solidFill>
            <a:ln w="63500" cap="flat" cmpd="sng" algn="ctr">
              <a:solidFill>
                <a:sysClr val="window" lastClr="FFFFFF">
                  <a:alpha val="50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rial"/>
                <a:ea typeface="微软雅黑"/>
                <a:cs typeface="+mn-cs"/>
              </a:endParaRPr>
            </a:p>
          </p:txBody>
        </p:sp>
        <p:sp>
          <p:nvSpPr>
            <p:cNvPr id="50" name="文本框 49">
              <a:extLst>
                <a:ext uri="{FF2B5EF4-FFF2-40B4-BE49-F238E27FC236}">
                  <a16:creationId xmlns:a16="http://schemas.microsoft.com/office/drawing/2014/main" id="{14CDD75A-47B9-439D-85B7-155A864D54A5}"/>
                </a:ext>
              </a:extLst>
            </p:cNvPr>
            <p:cNvSpPr txBox="1"/>
            <p:nvPr/>
          </p:nvSpPr>
          <p:spPr>
            <a:xfrm>
              <a:off x="6570734" y="4762612"/>
              <a:ext cx="327334" cy="40011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prstClr val="white"/>
                  </a:solidFill>
                  <a:effectLst/>
                  <a:uLnTx/>
                  <a:uFillTx/>
                  <a:latin typeface="Arial"/>
                  <a:ea typeface="迷你简准圆" panose="03000509000000000000" pitchFamily="65" charset="-122"/>
                </a:rPr>
                <a:t>4</a:t>
              </a:r>
              <a:endParaRPr kumimoji="0" lang="zh-CN" altLang="en-US" sz="2000" b="0" i="0" u="none" strike="noStrike" kern="0" cap="none" spc="0" normalizeH="0" baseline="0" noProof="0" dirty="0">
                <a:ln>
                  <a:noFill/>
                </a:ln>
                <a:solidFill>
                  <a:prstClr val="white"/>
                </a:solidFill>
                <a:effectLst/>
                <a:uLnTx/>
                <a:uFillTx/>
                <a:latin typeface="Arial"/>
                <a:ea typeface="迷你简准圆" panose="03000509000000000000" pitchFamily="65" charset="-122"/>
              </a:endParaRPr>
            </a:p>
          </p:txBody>
        </p:sp>
      </p:grpSp>
      <p:pic>
        <p:nvPicPr>
          <p:cNvPr id="53" name="Picture 2" descr="https://lh3.googleusercontent.com/ruc2hVHNwTiLKHyR_auMnXnQ--aLrhY-ttC4JnTru_wdMCCGNtBG2PwOcGOpKTiGLKsLUrn3EcNECJ9bYBUdfQqfGwa_Mw6oSx6ox75Un6AQ83oRg_h8S_u1m77uZKeF60eXGzF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4377" y="3729054"/>
            <a:ext cx="5735224" cy="317527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505120" y="31333"/>
            <a:ext cx="8624560" cy="1107996"/>
          </a:xfrm>
          <a:prstGeom prst="rect">
            <a:avLst/>
          </a:prstGeom>
          <a:noFill/>
        </p:spPr>
        <p:txBody>
          <a:bodyPr wrap="square" rtlCol="0">
            <a:spAutoFit/>
          </a:bodyPr>
          <a:lstStyle/>
          <a:p>
            <a:r>
              <a:rPr lang="en-US" sz="6600" dirty="0" err="1">
                <a:ln>
                  <a:solidFill>
                    <a:sysClr val="windowText" lastClr="000000"/>
                  </a:solidFill>
                </a:ln>
                <a:solidFill>
                  <a:srgbClr val="E87E76"/>
                </a:solidFill>
                <a:effectLst>
                  <a:reflection blurRad="6350" stA="55000" endA="300" endPos="45500" dir="5400000" sy="-100000" algn="bl" rotWithShape="0"/>
                </a:effectLst>
                <a:latin typeface="UTM Amerika Sans" panose="02040603050506020204" pitchFamily="18" charset="0"/>
              </a:rPr>
              <a:t>Yêu</a:t>
            </a:r>
            <a:r>
              <a:rPr lang="en-US" sz="6600" dirty="0">
                <a:ln>
                  <a:solidFill>
                    <a:sysClr val="windowText" lastClr="000000"/>
                  </a:solidFill>
                </a:ln>
                <a:solidFill>
                  <a:srgbClr val="E87E76"/>
                </a:solidFill>
                <a:effectLst>
                  <a:reflection blurRad="6350" stA="55000" endA="300" endPos="45500" dir="5400000" sy="-100000" algn="bl" rotWithShape="0"/>
                </a:effectLst>
                <a:latin typeface="UTM Amerika Sans" panose="02040603050506020204" pitchFamily="18" charset="0"/>
              </a:rPr>
              <a:t> </a:t>
            </a:r>
            <a:r>
              <a:rPr lang="en-US" sz="6600" dirty="0" err="1">
                <a:ln>
                  <a:solidFill>
                    <a:sysClr val="windowText" lastClr="000000"/>
                  </a:solidFill>
                </a:ln>
                <a:solidFill>
                  <a:srgbClr val="E87E76"/>
                </a:solidFill>
                <a:effectLst>
                  <a:reflection blurRad="6350" stA="55000" endA="300" endPos="45500" dir="5400000" sy="-100000" algn="bl" rotWithShape="0"/>
                </a:effectLst>
                <a:latin typeface="UTM Amerika Sans" panose="02040603050506020204" pitchFamily="18" charset="0"/>
              </a:rPr>
              <a:t>cầu</a:t>
            </a:r>
            <a:r>
              <a:rPr lang="en-US" sz="6600" dirty="0">
                <a:ln>
                  <a:solidFill>
                    <a:sysClr val="windowText" lastClr="000000"/>
                  </a:solidFill>
                </a:ln>
                <a:solidFill>
                  <a:srgbClr val="E87E76"/>
                </a:solidFill>
                <a:effectLst>
                  <a:reflection blurRad="6350" stA="55000" endA="300" endPos="45500" dir="5400000" sy="-100000" algn="bl" rotWithShape="0"/>
                </a:effectLst>
                <a:latin typeface="UTM Amerika Sans" panose="02040603050506020204" pitchFamily="18" charset="0"/>
              </a:rPr>
              <a:t> </a:t>
            </a:r>
            <a:r>
              <a:rPr lang="en-US" sz="6600" dirty="0" err="1">
                <a:ln>
                  <a:solidFill>
                    <a:sysClr val="windowText" lastClr="000000"/>
                  </a:solidFill>
                </a:ln>
                <a:solidFill>
                  <a:srgbClr val="E87E76"/>
                </a:solidFill>
                <a:effectLst>
                  <a:reflection blurRad="6350" stA="55000" endA="300" endPos="45500" dir="5400000" sy="-100000" algn="bl" rotWithShape="0"/>
                </a:effectLst>
                <a:latin typeface="UTM Amerika Sans" panose="02040603050506020204" pitchFamily="18" charset="0"/>
              </a:rPr>
              <a:t>cần</a:t>
            </a:r>
            <a:r>
              <a:rPr lang="en-US" sz="6600" dirty="0">
                <a:ln>
                  <a:solidFill>
                    <a:sysClr val="windowText" lastClr="000000"/>
                  </a:solidFill>
                </a:ln>
                <a:solidFill>
                  <a:srgbClr val="E87E76"/>
                </a:solidFill>
                <a:effectLst>
                  <a:reflection blurRad="6350" stA="55000" endA="300" endPos="45500" dir="5400000" sy="-100000" algn="bl" rotWithShape="0"/>
                </a:effectLst>
                <a:latin typeface="UTM Amerika Sans" panose="02040603050506020204" pitchFamily="18" charset="0"/>
              </a:rPr>
              <a:t> </a:t>
            </a:r>
            <a:r>
              <a:rPr lang="en-US" sz="6600" dirty="0" err="1">
                <a:ln>
                  <a:solidFill>
                    <a:sysClr val="windowText" lastClr="000000"/>
                  </a:solidFill>
                </a:ln>
                <a:solidFill>
                  <a:srgbClr val="E87E76"/>
                </a:solidFill>
                <a:effectLst>
                  <a:reflection blurRad="6350" stA="55000" endA="300" endPos="45500" dir="5400000" sy="-100000" algn="bl" rotWithShape="0"/>
                </a:effectLst>
                <a:latin typeface="UTM Amerika Sans" panose="02040603050506020204" pitchFamily="18" charset="0"/>
              </a:rPr>
              <a:t>đạt</a:t>
            </a:r>
            <a:r>
              <a:rPr lang="en-US" sz="6600" dirty="0">
                <a:ln>
                  <a:solidFill>
                    <a:sysClr val="windowText" lastClr="000000"/>
                  </a:solidFill>
                </a:ln>
                <a:solidFill>
                  <a:srgbClr val="E87E76"/>
                </a:solidFill>
                <a:effectLst>
                  <a:reflection blurRad="6350" stA="55000" endA="300" endPos="45500" dir="5400000" sy="-100000" algn="bl" rotWithShape="0"/>
                </a:effectLst>
                <a:latin typeface="UTM Amerika Sans" panose="02040603050506020204" pitchFamily="18" charset="0"/>
              </a:rPr>
              <a:t> </a:t>
            </a:r>
          </a:p>
        </p:txBody>
      </p:sp>
      <p:sp>
        <p:nvSpPr>
          <p:cNvPr id="4" name="TextBox 3"/>
          <p:cNvSpPr txBox="1"/>
          <p:nvPr/>
        </p:nvSpPr>
        <p:spPr>
          <a:xfrm>
            <a:off x="1874160" y="1687880"/>
            <a:ext cx="8471225" cy="1292662"/>
          </a:xfrm>
          <a:prstGeom prst="rect">
            <a:avLst/>
          </a:prstGeom>
          <a:noFill/>
        </p:spPr>
        <p:txBody>
          <a:bodyPr wrap="square" rtlCol="0">
            <a:spAutoFit/>
          </a:bodyPr>
          <a:lstStyle/>
          <a:p>
            <a:r>
              <a:rPr lang="nl-NL" sz="2400" dirty="0">
                <a:latin typeface="UTM Alberta Heavy" panose="02040603050506020204" pitchFamily="18" charset="0"/>
              </a:rPr>
              <a:t>Kiến thức</a:t>
            </a:r>
            <a:endParaRPr lang="en-US" sz="2400" dirty="0">
              <a:latin typeface="UTM Alberta Heavy" panose="02040603050506020204" pitchFamily="18" charset="0"/>
            </a:endParaRPr>
          </a:p>
          <a:p>
            <a:r>
              <a:rPr lang="nl-NL" dirty="0">
                <a:latin typeface="Arial" panose="020B0604020202020204" pitchFamily="34" charset="0"/>
                <a:cs typeface="Arial" panose="020B0604020202020204" pitchFamily="34" charset="0"/>
              </a:rPr>
              <a:t>- Biết được thương của phép chia một số tự nhiên cho một số tự nhiên (khác 0) có thể viết thành một phân số; tử số là số bị chia, mẫu số là số chia.</a:t>
            </a:r>
            <a:endParaRPr lang="en-US" dirty="0">
              <a:latin typeface="Arial" panose="020B0604020202020204" pitchFamily="34" charset="0"/>
              <a:cs typeface="Arial" panose="020B0604020202020204" pitchFamily="34" charset="0"/>
            </a:endParaRPr>
          </a:p>
          <a:p>
            <a:endParaRPr lang="en-US" dirty="0"/>
          </a:p>
        </p:txBody>
      </p:sp>
      <p:sp>
        <p:nvSpPr>
          <p:cNvPr id="5" name="TextBox 4"/>
          <p:cNvSpPr txBox="1"/>
          <p:nvPr/>
        </p:nvSpPr>
        <p:spPr>
          <a:xfrm>
            <a:off x="2154417" y="2908465"/>
            <a:ext cx="6949377" cy="1292662"/>
          </a:xfrm>
          <a:prstGeom prst="rect">
            <a:avLst/>
          </a:prstGeom>
          <a:noFill/>
        </p:spPr>
        <p:txBody>
          <a:bodyPr wrap="square" rtlCol="0">
            <a:spAutoFit/>
          </a:bodyPr>
          <a:lstStyle/>
          <a:p>
            <a:r>
              <a:rPr lang="nl-NL" sz="2400" dirty="0">
                <a:latin typeface="UTM Alberta Heavy" panose="02040603050506020204" pitchFamily="18" charset="0"/>
              </a:rPr>
              <a:t>Kĩ năng</a:t>
            </a:r>
            <a:endParaRPr lang="en-US" sz="2400" dirty="0">
              <a:latin typeface="UTM Alberta Heavy" panose="02040603050506020204" pitchFamily="18" charset="0"/>
            </a:endParaRPr>
          </a:p>
          <a:p>
            <a:r>
              <a:rPr lang="nl-NL" dirty="0">
                <a:latin typeface="Arial" panose="020B0604020202020204" pitchFamily="34" charset="0"/>
                <a:cs typeface="Arial" panose="020B0604020202020204" pitchFamily="34" charset="0"/>
              </a:rPr>
              <a:t>- Biết cách viết thương của các phép chia số tự nhiên dưới dạng phân số (PS có TS bé hơn MS),  biểu diễn được các số tự nhiên dưới dạng phân số có mẫu số là 1</a:t>
            </a:r>
            <a:endParaRPr lang="en-US" dirty="0">
              <a:latin typeface="Arial" panose="020B0604020202020204" pitchFamily="34" charset="0"/>
              <a:cs typeface="Arial" panose="020B0604020202020204" pitchFamily="34" charset="0"/>
            </a:endParaRPr>
          </a:p>
        </p:txBody>
      </p:sp>
      <p:sp>
        <p:nvSpPr>
          <p:cNvPr id="6" name="TextBox 5"/>
          <p:cNvSpPr txBox="1"/>
          <p:nvPr/>
        </p:nvSpPr>
        <p:spPr>
          <a:xfrm>
            <a:off x="1866468" y="4192166"/>
            <a:ext cx="6210773" cy="1015663"/>
          </a:xfrm>
          <a:prstGeom prst="rect">
            <a:avLst/>
          </a:prstGeom>
          <a:noFill/>
        </p:spPr>
        <p:txBody>
          <a:bodyPr wrap="square" rtlCol="0">
            <a:spAutoFit/>
          </a:bodyPr>
          <a:lstStyle/>
          <a:p>
            <a:r>
              <a:rPr lang="nl-NL" sz="2400" dirty="0">
                <a:latin typeface="UTM Alberta Heavy" panose="02040603050506020204" pitchFamily="18" charset="0"/>
              </a:rPr>
              <a:t>Phẩm chất</a:t>
            </a:r>
            <a:endParaRPr lang="en-US" sz="2400" dirty="0">
              <a:latin typeface="UTM Alberta Heavy" panose="02040603050506020204" pitchFamily="18" charset="0"/>
            </a:endParaRPr>
          </a:p>
          <a:p>
            <a:r>
              <a:rPr lang="nl-NL" dirty="0">
                <a:latin typeface="Arial" panose="020B0604020202020204" pitchFamily="34" charset="0"/>
                <a:cs typeface="Arial" panose="020B0604020202020204" pitchFamily="34" charset="0"/>
              </a:rPr>
              <a:t>- HS tích cực, cẩn thận khi làm bài</a:t>
            </a:r>
            <a:endParaRPr lang="en-US" dirty="0">
              <a:latin typeface="Arial" panose="020B0604020202020204" pitchFamily="34" charset="0"/>
              <a:cs typeface="Arial" panose="020B0604020202020204" pitchFamily="34" charset="0"/>
            </a:endParaRPr>
          </a:p>
          <a:p>
            <a:endParaRPr lang="en-US" dirty="0"/>
          </a:p>
        </p:txBody>
      </p:sp>
      <p:sp>
        <p:nvSpPr>
          <p:cNvPr id="7" name="TextBox 6"/>
          <p:cNvSpPr txBox="1"/>
          <p:nvPr/>
        </p:nvSpPr>
        <p:spPr>
          <a:xfrm>
            <a:off x="2065698" y="4983705"/>
            <a:ext cx="6660107" cy="1292662"/>
          </a:xfrm>
          <a:prstGeom prst="rect">
            <a:avLst/>
          </a:prstGeom>
          <a:noFill/>
        </p:spPr>
        <p:txBody>
          <a:bodyPr wrap="square" rtlCol="0">
            <a:spAutoFit/>
          </a:bodyPr>
          <a:lstStyle/>
          <a:p>
            <a:r>
              <a:rPr lang="nl-NL" sz="2400" dirty="0">
                <a:latin typeface="UTM Alberta Heavy" panose="02040603050506020204" pitchFamily="18" charset="0"/>
              </a:rPr>
              <a:t>Góp phần phát huy các năng lực</a:t>
            </a:r>
            <a:endParaRPr lang="en-US" sz="2400" dirty="0">
              <a:latin typeface="UTM Alberta Heavy" panose="02040603050506020204" pitchFamily="18" charset="0"/>
            </a:endParaRPr>
          </a:p>
          <a:p>
            <a:r>
              <a:rPr lang="nl-NL" b="1" dirty="0">
                <a:latin typeface="Arial" panose="020B0604020202020204" pitchFamily="34" charset="0"/>
                <a:cs typeface="Arial" panose="020B0604020202020204" pitchFamily="34" charset="0"/>
              </a:rPr>
              <a:t>- </a:t>
            </a:r>
            <a:r>
              <a:rPr lang="nl-NL" dirty="0">
                <a:latin typeface="Arial" panose="020B0604020202020204" pitchFamily="34" charset="0"/>
                <a:cs typeface="Arial" panose="020B0604020202020204" pitchFamily="34" charset="0"/>
              </a:rPr>
              <a:t>Năng lực tự học, NL giải quyết vấn đề và sáng tạo, NL tư duy - lập luận logic.</a:t>
            </a:r>
            <a:endParaRPr lang="en-US" dirty="0">
              <a:latin typeface="Arial" panose="020B060402020202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 BT cần làm:  Bài 1, bài 2 (2 ý đầu), bài 3</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7076356"/>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42"/>
                                        </p:tgtEl>
                                        <p:attrNameLst>
                                          <p:attrName>style.visibility</p:attrName>
                                        </p:attrNameLst>
                                      </p:cBhvr>
                                      <p:to>
                                        <p:strVal val="visible"/>
                                      </p:to>
                                    </p:set>
                                    <p:anim calcmode="lin" valueType="num">
                                      <p:cBhvr>
                                        <p:cTn id="13" dur="500" fill="hold"/>
                                        <p:tgtEl>
                                          <p:spTgt spid="42"/>
                                        </p:tgtEl>
                                        <p:attrNameLst>
                                          <p:attrName>ppt_w</p:attrName>
                                        </p:attrNameLst>
                                      </p:cBhvr>
                                      <p:tavLst>
                                        <p:tav tm="0">
                                          <p:val>
                                            <p:fltVal val="0"/>
                                          </p:val>
                                        </p:tav>
                                        <p:tav tm="100000">
                                          <p:val>
                                            <p:strVal val="#ppt_w"/>
                                          </p:val>
                                        </p:tav>
                                      </p:tavLst>
                                    </p:anim>
                                    <p:anim calcmode="lin" valueType="num">
                                      <p:cBhvr>
                                        <p:cTn id="14" dur="500" fill="hold"/>
                                        <p:tgtEl>
                                          <p:spTgt spid="42"/>
                                        </p:tgtEl>
                                        <p:attrNameLst>
                                          <p:attrName>ppt_h</p:attrName>
                                        </p:attrNameLst>
                                      </p:cBhvr>
                                      <p:tavLst>
                                        <p:tav tm="0">
                                          <p:val>
                                            <p:fltVal val="0"/>
                                          </p:val>
                                        </p:tav>
                                        <p:tav tm="100000">
                                          <p:val>
                                            <p:strVal val="#ppt_h"/>
                                          </p:val>
                                        </p:tav>
                                      </p:tavLst>
                                    </p:anim>
                                    <p:animEffect transition="in" filter="fade">
                                      <p:cBhvr>
                                        <p:cTn id="15" dur="500"/>
                                        <p:tgtEl>
                                          <p:spTgt spid="42"/>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5"/>
                                        </p:tgtEl>
                                        <p:attrNameLst>
                                          <p:attrName>style.visibility</p:attrName>
                                        </p:attrNameLst>
                                      </p:cBhvr>
                                      <p:to>
                                        <p:strVal val="visible"/>
                                      </p:to>
                                    </p:set>
                                    <p:anim calcmode="lin" valueType="num">
                                      <p:cBhvr>
                                        <p:cTn id="19" dur="500" fill="hold"/>
                                        <p:tgtEl>
                                          <p:spTgt spid="45"/>
                                        </p:tgtEl>
                                        <p:attrNameLst>
                                          <p:attrName>ppt_w</p:attrName>
                                        </p:attrNameLst>
                                      </p:cBhvr>
                                      <p:tavLst>
                                        <p:tav tm="0">
                                          <p:val>
                                            <p:fltVal val="0"/>
                                          </p:val>
                                        </p:tav>
                                        <p:tav tm="100000">
                                          <p:val>
                                            <p:strVal val="#ppt_w"/>
                                          </p:val>
                                        </p:tav>
                                      </p:tavLst>
                                    </p:anim>
                                    <p:anim calcmode="lin" valueType="num">
                                      <p:cBhvr>
                                        <p:cTn id="20" dur="500" fill="hold"/>
                                        <p:tgtEl>
                                          <p:spTgt spid="45"/>
                                        </p:tgtEl>
                                        <p:attrNameLst>
                                          <p:attrName>ppt_h</p:attrName>
                                        </p:attrNameLst>
                                      </p:cBhvr>
                                      <p:tavLst>
                                        <p:tav tm="0">
                                          <p:val>
                                            <p:fltVal val="0"/>
                                          </p:val>
                                        </p:tav>
                                        <p:tav tm="100000">
                                          <p:val>
                                            <p:strVal val="#ppt_h"/>
                                          </p:val>
                                        </p:tav>
                                      </p:tavLst>
                                    </p:anim>
                                    <p:animEffect transition="in" filter="fade">
                                      <p:cBhvr>
                                        <p:cTn id="21" dur="500"/>
                                        <p:tgtEl>
                                          <p:spTgt spid="45"/>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48"/>
                                        </p:tgtEl>
                                        <p:attrNameLst>
                                          <p:attrName>style.visibility</p:attrName>
                                        </p:attrNameLst>
                                      </p:cBhvr>
                                      <p:to>
                                        <p:strVal val="visible"/>
                                      </p:to>
                                    </p:set>
                                    <p:anim calcmode="lin" valueType="num">
                                      <p:cBhvr>
                                        <p:cTn id="25" dur="500" fill="hold"/>
                                        <p:tgtEl>
                                          <p:spTgt spid="48"/>
                                        </p:tgtEl>
                                        <p:attrNameLst>
                                          <p:attrName>ppt_w</p:attrName>
                                        </p:attrNameLst>
                                      </p:cBhvr>
                                      <p:tavLst>
                                        <p:tav tm="0">
                                          <p:val>
                                            <p:fltVal val="0"/>
                                          </p:val>
                                        </p:tav>
                                        <p:tav tm="100000">
                                          <p:val>
                                            <p:strVal val="#ppt_w"/>
                                          </p:val>
                                        </p:tav>
                                      </p:tavLst>
                                    </p:anim>
                                    <p:anim calcmode="lin" valueType="num">
                                      <p:cBhvr>
                                        <p:cTn id="26" dur="500" fill="hold"/>
                                        <p:tgtEl>
                                          <p:spTgt spid="48"/>
                                        </p:tgtEl>
                                        <p:attrNameLst>
                                          <p:attrName>ppt_h</p:attrName>
                                        </p:attrNameLst>
                                      </p:cBhvr>
                                      <p:tavLst>
                                        <p:tav tm="0">
                                          <p:val>
                                            <p:fltVal val="0"/>
                                          </p:val>
                                        </p:tav>
                                        <p:tav tm="100000">
                                          <p:val>
                                            <p:strVal val="#ppt_h"/>
                                          </p:val>
                                        </p:tav>
                                      </p:tavLst>
                                    </p:anim>
                                    <p:animEffect transition="in" filter="fade">
                                      <p:cBhvr>
                                        <p:cTn id="27" dur="500"/>
                                        <p:tgtEl>
                                          <p:spTgt spid="48"/>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500" fill="hold"/>
                                        <p:tgtEl>
                                          <p:spTgt spid="4"/>
                                        </p:tgtEl>
                                        <p:attrNameLst>
                                          <p:attrName>ppt_x</p:attrName>
                                        </p:attrNameLst>
                                      </p:cBhvr>
                                      <p:tavLst>
                                        <p:tav tm="0">
                                          <p:val>
                                            <p:strVal val="#ppt_x"/>
                                          </p:val>
                                        </p:tav>
                                        <p:tav tm="100000">
                                          <p:val>
                                            <p:strVal val="#ppt_x"/>
                                          </p:val>
                                        </p:tav>
                                      </p:tavLst>
                                    </p:anim>
                                    <p:anim calcmode="lin" valueType="num">
                                      <p:cBhvr additive="base">
                                        <p:cTn id="3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additive="base">
                                        <p:cTn id="38" dur="500" fill="hold"/>
                                        <p:tgtEl>
                                          <p:spTgt spid="5"/>
                                        </p:tgtEl>
                                        <p:attrNameLst>
                                          <p:attrName>ppt_x</p:attrName>
                                        </p:attrNameLst>
                                      </p:cBhvr>
                                      <p:tavLst>
                                        <p:tav tm="0">
                                          <p:val>
                                            <p:strVal val="#ppt_x"/>
                                          </p:val>
                                        </p:tav>
                                        <p:tav tm="100000">
                                          <p:val>
                                            <p:strVal val="#ppt_x"/>
                                          </p:val>
                                        </p:tav>
                                      </p:tavLst>
                                    </p:anim>
                                    <p:anim calcmode="lin" valueType="num">
                                      <p:cBhvr additive="base">
                                        <p:cTn id="3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additive="base">
                                        <p:cTn id="44" dur="500" fill="hold"/>
                                        <p:tgtEl>
                                          <p:spTgt spid="6"/>
                                        </p:tgtEl>
                                        <p:attrNameLst>
                                          <p:attrName>ppt_x</p:attrName>
                                        </p:attrNameLst>
                                      </p:cBhvr>
                                      <p:tavLst>
                                        <p:tav tm="0">
                                          <p:val>
                                            <p:strVal val="#ppt_x"/>
                                          </p:val>
                                        </p:tav>
                                        <p:tav tm="100000">
                                          <p:val>
                                            <p:strVal val="#ppt_x"/>
                                          </p:val>
                                        </p:tav>
                                      </p:tavLst>
                                    </p:anim>
                                    <p:anim calcmode="lin" valueType="num">
                                      <p:cBhvr additive="base">
                                        <p:cTn id="4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 calcmode="lin" valueType="num">
                                      <p:cBhvr additive="base">
                                        <p:cTn id="50" dur="500" fill="hold"/>
                                        <p:tgtEl>
                                          <p:spTgt spid="7"/>
                                        </p:tgtEl>
                                        <p:attrNameLst>
                                          <p:attrName>ppt_x</p:attrName>
                                        </p:attrNameLst>
                                      </p:cBhvr>
                                      <p:tavLst>
                                        <p:tav tm="0">
                                          <p:val>
                                            <p:strVal val="#ppt_x"/>
                                          </p:val>
                                        </p:tav>
                                        <p:tav tm="100000">
                                          <p:val>
                                            <p:strVal val="#ppt_x"/>
                                          </p:val>
                                        </p:tav>
                                      </p:tavLst>
                                    </p:anim>
                                    <p:anim calcmode="lin" valueType="num">
                                      <p:cBhvr additive="base">
                                        <p:cTn id="5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1" presetClass="entr" presetSubtype="0" fill="hold" grpId="0" nodeType="clickEffect">
                                  <p:stCondLst>
                                    <p:cond delay="0"/>
                                  </p:stCondLst>
                                  <p:childTnLst>
                                    <p:set>
                                      <p:cBhvr>
                                        <p:cTn id="55" dur="1" fill="hold">
                                          <p:stCondLst>
                                            <p:cond delay="0"/>
                                          </p:stCondLst>
                                        </p:cTn>
                                        <p:tgtEl>
                                          <p:spTgt spid="3"/>
                                        </p:tgtEl>
                                        <p:attrNameLst>
                                          <p:attrName>style.visibility</p:attrName>
                                        </p:attrNameLst>
                                      </p:cBhvr>
                                      <p:to>
                                        <p:strVal val="visible"/>
                                      </p:to>
                                    </p:set>
                                    <p:anim calcmode="lin" valueType="num">
                                      <p:cBhvr>
                                        <p:cTn id="56" dur="1000" fill="hold"/>
                                        <p:tgtEl>
                                          <p:spTgt spid="3"/>
                                        </p:tgtEl>
                                        <p:attrNameLst>
                                          <p:attrName>ppt_w</p:attrName>
                                        </p:attrNameLst>
                                      </p:cBhvr>
                                      <p:tavLst>
                                        <p:tav tm="0">
                                          <p:val>
                                            <p:fltVal val="0"/>
                                          </p:val>
                                        </p:tav>
                                        <p:tav tm="100000">
                                          <p:val>
                                            <p:strVal val="#ppt_w"/>
                                          </p:val>
                                        </p:tav>
                                      </p:tavLst>
                                    </p:anim>
                                    <p:anim calcmode="lin" valueType="num">
                                      <p:cBhvr>
                                        <p:cTn id="57" dur="1000" fill="hold"/>
                                        <p:tgtEl>
                                          <p:spTgt spid="3"/>
                                        </p:tgtEl>
                                        <p:attrNameLst>
                                          <p:attrName>ppt_h</p:attrName>
                                        </p:attrNameLst>
                                      </p:cBhvr>
                                      <p:tavLst>
                                        <p:tav tm="0">
                                          <p:val>
                                            <p:fltVal val="0"/>
                                          </p:val>
                                        </p:tav>
                                        <p:tav tm="100000">
                                          <p:val>
                                            <p:strVal val="#ppt_h"/>
                                          </p:val>
                                        </p:tav>
                                      </p:tavLst>
                                    </p:anim>
                                    <p:anim calcmode="lin" valueType="num">
                                      <p:cBhvr>
                                        <p:cTn id="58" dur="1000" fill="hold"/>
                                        <p:tgtEl>
                                          <p:spTgt spid="3"/>
                                        </p:tgtEl>
                                        <p:attrNameLst>
                                          <p:attrName>style.rotation</p:attrName>
                                        </p:attrNameLst>
                                      </p:cBhvr>
                                      <p:tavLst>
                                        <p:tav tm="0">
                                          <p:val>
                                            <p:fltVal val="90"/>
                                          </p:val>
                                        </p:tav>
                                        <p:tav tm="100000">
                                          <p:val>
                                            <p:fltVal val="0"/>
                                          </p:val>
                                        </p:tav>
                                      </p:tavLst>
                                    </p:anim>
                                    <p:animEffect transition="in" filter="fade">
                                      <p:cBhvr>
                                        <p:cTn id="5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63329" y="110419"/>
            <a:ext cx="11707496" cy="6643285"/>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TextBox 4"/>
          <p:cNvSpPr txBox="1"/>
          <p:nvPr/>
        </p:nvSpPr>
        <p:spPr>
          <a:xfrm>
            <a:off x="1162883" y="294710"/>
            <a:ext cx="9951807" cy="1200329"/>
          </a:xfrm>
          <a:prstGeom prst="rect">
            <a:avLst/>
          </a:prstGeom>
          <a:noFill/>
        </p:spPr>
        <p:txBody>
          <a:bodyPr wrap="square" rtlCol="0">
            <a:spAutoFit/>
          </a:bodyPr>
          <a:lstStyle/>
          <a:p>
            <a:r>
              <a:rPr lang="en-US" sz="3600" u="sng">
                <a:solidFill>
                  <a:schemeClr val="accent1">
                    <a:lumMod val="75000"/>
                  </a:schemeClr>
                </a:solidFill>
                <a:latin typeface="SVN-Trebuchets" panose="02040603050506020204" pitchFamily="18" charset="0"/>
                <a:cs typeface="Times New Roman" panose="02020603050405020304" pitchFamily="18" charset="0"/>
              </a:rPr>
              <a:t>Bài 1</a:t>
            </a:r>
            <a:r>
              <a:rPr lang="en-US" sz="3600">
                <a:solidFill>
                  <a:schemeClr val="accent1">
                    <a:lumMod val="75000"/>
                  </a:schemeClr>
                </a:solidFill>
                <a:latin typeface="SVN-Trebuchets" panose="02040603050506020204" pitchFamily="18" charset="0"/>
                <a:cs typeface="Times New Roman" panose="02020603050405020304" pitchFamily="18" charset="0"/>
              </a:rPr>
              <a:t>: Viết </a:t>
            </a:r>
            <a:r>
              <a:rPr lang="en-US" sz="3600" dirty="0" err="1">
                <a:solidFill>
                  <a:schemeClr val="accent1">
                    <a:lumMod val="75000"/>
                  </a:schemeClr>
                </a:solidFill>
                <a:latin typeface="SVN-Trebuchets" panose="02040603050506020204" pitchFamily="18" charset="0"/>
                <a:cs typeface="Times New Roman" panose="02020603050405020304" pitchFamily="18" charset="0"/>
              </a:rPr>
              <a:t>thương</a:t>
            </a:r>
            <a:r>
              <a:rPr lang="en-US" sz="3600" dirty="0">
                <a:solidFill>
                  <a:schemeClr val="accent1">
                    <a:lumMod val="75000"/>
                  </a:schemeClr>
                </a:solidFill>
                <a:latin typeface="SVN-Trebuchets" panose="02040603050506020204" pitchFamily="18" charset="0"/>
                <a:cs typeface="Times New Roman" panose="02020603050405020304" pitchFamily="18" charset="0"/>
              </a:rPr>
              <a:t> </a:t>
            </a:r>
            <a:r>
              <a:rPr lang="en-US" sz="3600" dirty="0" err="1">
                <a:solidFill>
                  <a:schemeClr val="accent1">
                    <a:lumMod val="75000"/>
                  </a:schemeClr>
                </a:solidFill>
                <a:latin typeface="SVN-Trebuchets" panose="02040603050506020204" pitchFamily="18" charset="0"/>
                <a:cs typeface="Times New Roman" panose="02020603050405020304" pitchFamily="18" charset="0"/>
              </a:rPr>
              <a:t>của</a:t>
            </a:r>
            <a:r>
              <a:rPr lang="en-US" sz="3600" dirty="0">
                <a:solidFill>
                  <a:schemeClr val="accent1">
                    <a:lumMod val="75000"/>
                  </a:schemeClr>
                </a:solidFill>
                <a:latin typeface="SVN-Trebuchets" panose="02040603050506020204" pitchFamily="18" charset="0"/>
                <a:cs typeface="Times New Roman" panose="02020603050405020304" pitchFamily="18" charset="0"/>
              </a:rPr>
              <a:t> </a:t>
            </a:r>
            <a:r>
              <a:rPr lang="en-US" sz="3600" dirty="0" err="1">
                <a:solidFill>
                  <a:schemeClr val="accent1">
                    <a:lumMod val="75000"/>
                  </a:schemeClr>
                </a:solidFill>
                <a:latin typeface="SVN-Trebuchets" panose="02040603050506020204" pitchFamily="18" charset="0"/>
                <a:cs typeface="Times New Roman" panose="02020603050405020304" pitchFamily="18" charset="0"/>
              </a:rPr>
              <a:t>mỗi</a:t>
            </a:r>
            <a:r>
              <a:rPr lang="en-US" sz="3600" dirty="0">
                <a:solidFill>
                  <a:schemeClr val="accent1">
                    <a:lumMod val="75000"/>
                  </a:schemeClr>
                </a:solidFill>
                <a:latin typeface="SVN-Trebuchets" panose="02040603050506020204" pitchFamily="18" charset="0"/>
                <a:cs typeface="Times New Roman" panose="02020603050405020304" pitchFamily="18" charset="0"/>
              </a:rPr>
              <a:t> </a:t>
            </a:r>
            <a:r>
              <a:rPr lang="en-US" sz="3600" dirty="0" err="1">
                <a:solidFill>
                  <a:schemeClr val="accent1">
                    <a:lumMod val="75000"/>
                  </a:schemeClr>
                </a:solidFill>
                <a:latin typeface="SVN-Trebuchets" panose="02040603050506020204" pitchFamily="18" charset="0"/>
                <a:cs typeface="Times New Roman" panose="02020603050405020304" pitchFamily="18" charset="0"/>
              </a:rPr>
              <a:t>phép</a:t>
            </a:r>
            <a:r>
              <a:rPr lang="en-US" sz="3600" dirty="0">
                <a:solidFill>
                  <a:schemeClr val="accent1">
                    <a:lumMod val="75000"/>
                  </a:schemeClr>
                </a:solidFill>
                <a:latin typeface="SVN-Trebuchets" panose="02040603050506020204" pitchFamily="18" charset="0"/>
                <a:cs typeface="Times New Roman" panose="02020603050405020304" pitchFamily="18" charset="0"/>
              </a:rPr>
              <a:t> chia </a:t>
            </a:r>
            <a:r>
              <a:rPr lang="en-US" sz="3600" dirty="0" err="1">
                <a:solidFill>
                  <a:schemeClr val="accent1">
                    <a:lumMod val="75000"/>
                  </a:schemeClr>
                </a:solidFill>
                <a:latin typeface="SVN-Trebuchets" panose="02040603050506020204" pitchFamily="18" charset="0"/>
                <a:cs typeface="Times New Roman" panose="02020603050405020304" pitchFamily="18" charset="0"/>
              </a:rPr>
              <a:t>sau</a:t>
            </a:r>
            <a:r>
              <a:rPr lang="en-US" sz="3600" dirty="0">
                <a:solidFill>
                  <a:schemeClr val="accent1">
                    <a:lumMod val="75000"/>
                  </a:schemeClr>
                </a:solidFill>
                <a:latin typeface="SVN-Trebuchets" panose="02040603050506020204" pitchFamily="18" charset="0"/>
                <a:cs typeface="Times New Roman" panose="02020603050405020304" pitchFamily="18" charset="0"/>
              </a:rPr>
              <a:t> </a:t>
            </a:r>
            <a:r>
              <a:rPr lang="en-US" sz="3600" dirty="0" err="1">
                <a:solidFill>
                  <a:schemeClr val="accent1">
                    <a:lumMod val="75000"/>
                  </a:schemeClr>
                </a:solidFill>
                <a:latin typeface="SVN-Trebuchets" panose="02040603050506020204" pitchFamily="18" charset="0"/>
                <a:cs typeface="Times New Roman" panose="02020603050405020304" pitchFamily="18" charset="0"/>
              </a:rPr>
              <a:t>dưới</a:t>
            </a:r>
            <a:r>
              <a:rPr lang="en-US" sz="3600" dirty="0">
                <a:solidFill>
                  <a:schemeClr val="accent1">
                    <a:lumMod val="75000"/>
                  </a:schemeClr>
                </a:solidFill>
                <a:latin typeface="SVN-Trebuchets" panose="02040603050506020204" pitchFamily="18" charset="0"/>
                <a:cs typeface="Times New Roman" panose="02020603050405020304" pitchFamily="18" charset="0"/>
              </a:rPr>
              <a:t> </a:t>
            </a:r>
            <a:r>
              <a:rPr lang="en-US" sz="3600" dirty="0" err="1">
                <a:solidFill>
                  <a:schemeClr val="accent1">
                    <a:lumMod val="75000"/>
                  </a:schemeClr>
                </a:solidFill>
                <a:latin typeface="SVN-Trebuchets" panose="02040603050506020204" pitchFamily="18" charset="0"/>
                <a:cs typeface="Times New Roman" panose="02020603050405020304" pitchFamily="18" charset="0"/>
              </a:rPr>
              <a:t>dạng</a:t>
            </a:r>
            <a:r>
              <a:rPr lang="en-US" sz="3600" dirty="0">
                <a:solidFill>
                  <a:schemeClr val="accent1">
                    <a:lumMod val="75000"/>
                  </a:schemeClr>
                </a:solidFill>
                <a:latin typeface="SVN-Trebuchets" panose="02040603050506020204" pitchFamily="18" charset="0"/>
                <a:cs typeface="Times New Roman" panose="02020603050405020304" pitchFamily="18" charset="0"/>
              </a:rPr>
              <a:t> </a:t>
            </a:r>
            <a:r>
              <a:rPr lang="en-US" sz="3600" dirty="0" err="1">
                <a:solidFill>
                  <a:schemeClr val="accent1">
                    <a:lumMod val="75000"/>
                  </a:schemeClr>
                </a:solidFill>
                <a:latin typeface="SVN-Trebuchets" panose="02040603050506020204" pitchFamily="18" charset="0"/>
                <a:cs typeface="Times New Roman" panose="02020603050405020304" pitchFamily="18" charset="0"/>
              </a:rPr>
              <a:t>phân</a:t>
            </a:r>
            <a:r>
              <a:rPr lang="en-US" sz="3600" dirty="0">
                <a:solidFill>
                  <a:schemeClr val="accent1">
                    <a:lumMod val="75000"/>
                  </a:schemeClr>
                </a:solidFill>
                <a:latin typeface="SVN-Trebuchets" panose="02040603050506020204" pitchFamily="18" charset="0"/>
                <a:cs typeface="Times New Roman" panose="02020603050405020304" pitchFamily="18" charset="0"/>
              </a:rPr>
              <a:t> </a:t>
            </a:r>
            <a:r>
              <a:rPr lang="en-US" sz="3600" dirty="0" err="1">
                <a:solidFill>
                  <a:schemeClr val="accent1">
                    <a:lumMod val="75000"/>
                  </a:schemeClr>
                </a:solidFill>
                <a:latin typeface="SVN-Trebuchets" panose="02040603050506020204" pitchFamily="18" charset="0"/>
                <a:cs typeface="Times New Roman" panose="02020603050405020304" pitchFamily="18" charset="0"/>
              </a:rPr>
              <a:t>số</a:t>
            </a:r>
            <a:r>
              <a:rPr lang="en-US" sz="3600" dirty="0">
                <a:solidFill>
                  <a:schemeClr val="accent1">
                    <a:lumMod val="75000"/>
                  </a:schemeClr>
                </a:solidFill>
                <a:latin typeface="SVN-Trebuchets" panose="02040603050506020204" pitchFamily="18" charset="0"/>
                <a:cs typeface="Times New Roman" panose="02020603050405020304" pitchFamily="18" charset="0"/>
              </a:rPr>
              <a:t>:</a:t>
            </a:r>
          </a:p>
        </p:txBody>
      </p:sp>
      <p:sp>
        <p:nvSpPr>
          <p:cNvPr id="7" name="Rounded Rectangle 6"/>
          <p:cNvSpPr/>
          <p:nvPr/>
        </p:nvSpPr>
        <p:spPr>
          <a:xfrm>
            <a:off x="1162883" y="1679330"/>
            <a:ext cx="9568070" cy="3885898"/>
          </a:xfrm>
          <a:prstGeom prst="roundRect">
            <a:avLst/>
          </a:prstGeom>
          <a:solidFill>
            <a:schemeClr val="bg1"/>
          </a:solidFill>
          <a:ln w="38100">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Miễn phí Phim Hoạt Hình Chậu Cây Yếu Tố Thương Mại PNG &amp;amp; CDR hình ảnh tải  xuống _ kích thước 2000 × 2000px,ID828930300 - Lovepik"/>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5349" b="90000" l="19186" r="85814">
                        <a14:foregroundMark x1="34302" y1="11860" x2="36047" y2="15930"/>
                        <a14:foregroundMark x1="42558" y1="18721" x2="39767" y2="19070"/>
                        <a14:foregroundMark x1="30233" y1="16628" x2="30581" y2="18721"/>
                        <a14:foregroundMark x1="31628" y1="24419" x2="31628" y2="24419"/>
                        <a14:foregroundMark x1="40465" y1="23488" x2="40465" y2="23488"/>
                        <a14:foregroundMark x1="55465" y1="26163" x2="55465" y2="26163"/>
                        <a14:foregroundMark x1="54419" y1="28256" x2="54419" y2="28256"/>
                        <a14:foregroundMark x1="43837" y1="30930" x2="43837" y2="30930"/>
                        <a14:foregroundMark x1="42791" y1="34070" x2="42791" y2="34070"/>
                        <a14:foregroundMark x1="63953" y1="13605" x2="63953" y2="13605"/>
                        <a14:foregroundMark x1="69070" y1="10465" x2="69070" y2="10465"/>
                        <a14:foregroundMark x1="72907" y1="15233" x2="72907" y2="15233"/>
                        <a14:foregroundMark x1="70116" y1="23837" x2="70116" y2="23837"/>
                        <a14:foregroundMark x1="71512" y1="28953" x2="71512" y2="28953"/>
                        <a14:foregroundMark x1="66395" y1="34070" x2="66395" y2="34070"/>
                        <a14:foregroundMark x1="53372" y1="21047" x2="53372" y2="21047"/>
                        <a14:foregroundMark x1="69767" y1="33023" x2="69767" y2="33023"/>
                        <a14:foregroundMark x1="65698" y1="28953" x2="65698" y2="28953"/>
                        <a14:foregroundMark x1="41512" y1="30581" x2="41512" y2="30581"/>
                        <a14:foregroundMark x1="37674" y1="31279" x2="37674" y2="31279"/>
                      </a14:backgroundRemoval>
                    </a14:imgEffect>
                  </a14:imgLayer>
                </a14:imgProps>
              </a:ext>
              <a:ext uri="{28A0092B-C50C-407E-A947-70E740481C1C}">
                <a14:useLocalDpi xmlns:a14="http://schemas.microsoft.com/office/drawing/2010/main" val="0"/>
              </a:ext>
            </a:extLst>
          </a:blip>
          <a:srcRect/>
          <a:stretch>
            <a:fillRect/>
          </a:stretch>
        </p:blipFill>
        <p:spPr bwMode="auto">
          <a:xfrm>
            <a:off x="-572350" y="4196721"/>
            <a:ext cx="3470466" cy="347046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hoe zoete cake te tekenen for Android - APK Download"/>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961" b="95703" l="9961" r="89844"/>
                    </a14:imgEffect>
                  </a14:imgLayer>
                </a14:imgProps>
              </a:ext>
              <a:ext uri="{28A0092B-C50C-407E-A947-70E740481C1C}">
                <a14:useLocalDpi xmlns:a14="http://schemas.microsoft.com/office/drawing/2010/main" val="0"/>
              </a:ext>
            </a:extLst>
          </a:blip>
          <a:srcRect/>
          <a:stretch>
            <a:fillRect/>
          </a:stretch>
        </p:blipFill>
        <p:spPr bwMode="auto">
          <a:xfrm>
            <a:off x="9737225" y="4964718"/>
            <a:ext cx="1893282" cy="189328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Cupcake Kavaii Dán Bản Vẽ - bánh png tải về - Miễn phí trong suốt Màu Hồng  png Tải về."/>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200" b="100000" l="10000" r="79667"/>
                    </a14:imgEffect>
                  </a14:imgLayer>
                </a14:imgProps>
              </a:ext>
              <a:ext uri="{28A0092B-C50C-407E-A947-70E740481C1C}">
                <a14:useLocalDpi xmlns:a14="http://schemas.microsoft.com/office/drawing/2010/main" val="0"/>
              </a:ext>
            </a:extLst>
          </a:blip>
          <a:srcRect/>
          <a:stretch>
            <a:fillRect/>
          </a:stretch>
        </p:blipFill>
        <p:spPr bwMode="auto">
          <a:xfrm>
            <a:off x="-788589" y="-15709"/>
            <a:ext cx="2737302" cy="152072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oe zoete cake te tekenen for Android - APK Download"/>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961" b="95703" l="9961" r="89844"/>
                    </a14:imgEffect>
                  </a14:imgLayer>
                </a14:imgProps>
              </a:ext>
              <a:ext uri="{28A0092B-C50C-407E-A947-70E740481C1C}">
                <a14:useLocalDpi xmlns:a14="http://schemas.microsoft.com/office/drawing/2010/main" val="0"/>
              </a:ext>
            </a:extLst>
          </a:blip>
          <a:srcRect/>
          <a:stretch>
            <a:fillRect/>
          </a:stretch>
        </p:blipFill>
        <p:spPr bwMode="auto">
          <a:xfrm>
            <a:off x="8033739" y="4964718"/>
            <a:ext cx="1893282" cy="1893282"/>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4"/>
          <p:cNvSpPr txBox="1">
            <a:spLocks noChangeArrowheads="1"/>
          </p:cNvSpPr>
          <p:nvPr/>
        </p:nvSpPr>
        <p:spPr bwMode="auto">
          <a:xfrm>
            <a:off x="2477814" y="2335108"/>
            <a:ext cx="247255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solidFill>
                  <a:schemeClr val="bg2">
                    <a:lumMod val="25000"/>
                  </a:schemeClr>
                </a:solidFill>
                <a:cs typeface="Arial" panose="020B0604020202020204" pitchFamily="34" charset="0"/>
              </a:rPr>
              <a:t>7 : 9  =</a:t>
            </a:r>
          </a:p>
        </p:txBody>
      </p:sp>
      <p:sp>
        <p:nvSpPr>
          <p:cNvPr id="14" name="Text Box 4"/>
          <p:cNvSpPr txBox="1">
            <a:spLocks noChangeArrowheads="1"/>
          </p:cNvSpPr>
          <p:nvPr/>
        </p:nvSpPr>
        <p:spPr bwMode="auto">
          <a:xfrm>
            <a:off x="6135414" y="2335108"/>
            <a:ext cx="247255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a:solidFill>
                  <a:schemeClr val="bg2">
                    <a:lumMod val="25000"/>
                  </a:schemeClr>
                </a:solidFill>
                <a:cs typeface="Arial" panose="020B0604020202020204" pitchFamily="34" charset="0"/>
              </a:rPr>
              <a:t>5 : 8  =</a:t>
            </a:r>
          </a:p>
        </p:txBody>
      </p:sp>
      <p:sp>
        <p:nvSpPr>
          <p:cNvPr id="15" name="Text Box 4"/>
          <p:cNvSpPr txBox="1">
            <a:spLocks noChangeArrowheads="1"/>
          </p:cNvSpPr>
          <p:nvPr/>
        </p:nvSpPr>
        <p:spPr bwMode="auto">
          <a:xfrm>
            <a:off x="6135414" y="3651534"/>
            <a:ext cx="247255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a:solidFill>
                  <a:schemeClr val="bg2">
                    <a:lumMod val="25000"/>
                  </a:schemeClr>
                </a:solidFill>
                <a:cs typeface="Arial" panose="020B0604020202020204" pitchFamily="34" charset="0"/>
              </a:rPr>
              <a:t>1 : 3  =</a:t>
            </a:r>
          </a:p>
        </p:txBody>
      </p:sp>
      <p:sp>
        <p:nvSpPr>
          <p:cNvPr id="16" name="Text Box 4"/>
          <p:cNvSpPr txBox="1">
            <a:spLocks noChangeArrowheads="1"/>
          </p:cNvSpPr>
          <p:nvPr/>
        </p:nvSpPr>
        <p:spPr bwMode="auto">
          <a:xfrm>
            <a:off x="2249213" y="3664670"/>
            <a:ext cx="319978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a:solidFill>
                  <a:schemeClr val="bg2">
                    <a:lumMod val="25000"/>
                  </a:schemeClr>
                </a:solidFill>
                <a:cs typeface="Arial" panose="020B0604020202020204" pitchFamily="34" charset="0"/>
              </a:rPr>
              <a:t>6 : 19  =</a:t>
            </a:r>
          </a:p>
        </p:txBody>
      </p:sp>
      <p:grpSp>
        <p:nvGrpSpPr>
          <p:cNvPr id="49" name="Group 25"/>
          <p:cNvGrpSpPr>
            <a:grpSpLocks/>
          </p:cNvGrpSpPr>
          <p:nvPr/>
        </p:nvGrpSpPr>
        <p:grpSpPr bwMode="auto">
          <a:xfrm>
            <a:off x="4313701" y="2112595"/>
            <a:ext cx="1327545" cy="1262064"/>
            <a:chOff x="3803" y="1724"/>
            <a:chExt cx="373" cy="795"/>
          </a:xfrm>
        </p:grpSpPr>
        <p:sp>
          <p:nvSpPr>
            <p:cNvPr id="50" name="Text Box 4"/>
            <p:cNvSpPr txBox="1">
              <a:spLocks noChangeArrowheads="1"/>
            </p:cNvSpPr>
            <p:nvPr/>
          </p:nvSpPr>
          <p:spPr bwMode="auto">
            <a:xfrm>
              <a:off x="3803" y="1724"/>
              <a:ext cx="320"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dirty="0">
                  <a:solidFill>
                    <a:srgbClr val="C00000"/>
                  </a:solidFill>
                  <a:latin typeface="Times New Roman" panose="02020603050405020304" pitchFamily="18" charset="0"/>
                  <a:cs typeface="Times New Roman" panose="02020603050405020304" pitchFamily="18" charset="0"/>
                </a:rPr>
                <a:t> 7</a:t>
              </a:r>
            </a:p>
          </p:txBody>
        </p:sp>
        <p:sp>
          <p:nvSpPr>
            <p:cNvPr id="51" name="Text Box 4"/>
            <p:cNvSpPr txBox="1">
              <a:spLocks noChangeArrowheads="1"/>
            </p:cNvSpPr>
            <p:nvPr/>
          </p:nvSpPr>
          <p:spPr bwMode="auto">
            <a:xfrm>
              <a:off x="3803" y="2112"/>
              <a:ext cx="373"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a:solidFill>
                    <a:srgbClr val="C00000"/>
                  </a:solidFill>
                  <a:latin typeface="Times New Roman" panose="02020603050405020304" pitchFamily="18" charset="0"/>
                  <a:cs typeface="Times New Roman" panose="02020603050405020304" pitchFamily="18" charset="0"/>
                </a:rPr>
                <a:t> 9</a:t>
              </a:r>
            </a:p>
          </p:txBody>
        </p:sp>
        <p:sp>
          <p:nvSpPr>
            <p:cNvPr id="52" name="Line 28"/>
            <p:cNvSpPr>
              <a:spLocks noChangeShapeType="1"/>
            </p:cNvSpPr>
            <p:nvPr/>
          </p:nvSpPr>
          <p:spPr bwMode="auto">
            <a:xfrm flipH="1" flipV="1">
              <a:off x="3808" y="2102"/>
              <a:ext cx="160" cy="0"/>
            </a:xfrm>
            <a:prstGeom prst="line">
              <a:avLst/>
            </a:prstGeom>
            <a:noFill/>
            <a:ln w="31750">
              <a:solidFill>
                <a:srgbClr val="C00000"/>
              </a:solidFill>
              <a:round/>
              <a:headEnd/>
              <a:tailEnd/>
            </a:ln>
            <a:extLst>
              <a:ext uri="{909E8E84-426E-40DD-AFC4-6F175D3DCCD1}">
                <a14:hiddenFill xmlns:a14="http://schemas.microsoft.com/office/drawing/2010/main">
                  <a:noFill/>
                </a14:hiddenFill>
              </a:ext>
            </a:extLst>
          </p:spPr>
          <p:txBody>
            <a:bodyPr/>
            <a:lstStyle/>
            <a:p>
              <a:endParaRPr lang="en-US" sz="2400">
                <a:solidFill>
                  <a:srgbClr val="C00000"/>
                </a:solidFill>
              </a:endParaRPr>
            </a:p>
          </p:txBody>
        </p:sp>
      </p:grpSp>
      <p:sp>
        <p:nvSpPr>
          <p:cNvPr id="2" name="TextBox 1"/>
          <p:cNvSpPr txBox="1"/>
          <p:nvPr/>
        </p:nvSpPr>
        <p:spPr>
          <a:xfrm>
            <a:off x="7900840" y="2063130"/>
            <a:ext cx="693682" cy="707886"/>
          </a:xfrm>
          <a:prstGeom prst="rect">
            <a:avLst/>
          </a:prstGeom>
          <a:noFill/>
        </p:spPr>
        <p:txBody>
          <a:bodyPr wrap="square" rtlCol="0">
            <a:spAutoFit/>
          </a:bodyPr>
          <a:lstStyle/>
          <a:p>
            <a:r>
              <a:rPr lang="en-US" sz="4000" b="1">
                <a:solidFill>
                  <a:srgbClr val="C00000"/>
                </a:solidFill>
                <a:latin typeface="Times New Roman" panose="02020603050405020304" pitchFamily="18" charset="0"/>
                <a:cs typeface="Times New Roman" panose="02020603050405020304" pitchFamily="18" charset="0"/>
              </a:rPr>
              <a:t>5</a:t>
            </a:r>
          </a:p>
        </p:txBody>
      </p:sp>
      <p:sp>
        <p:nvSpPr>
          <p:cNvPr id="65" name="TextBox 64"/>
          <p:cNvSpPr txBox="1"/>
          <p:nvPr/>
        </p:nvSpPr>
        <p:spPr>
          <a:xfrm>
            <a:off x="7916605" y="2749303"/>
            <a:ext cx="693682" cy="707886"/>
          </a:xfrm>
          <a:prstGeom prst="rect">
            <a:avLst/>
          </a:prstGeom>
          <a:noFill/>
        </p:spPr>
        <p:txBody>
          <a:bodyPr wrap="square" rtlCol="0">
            <a:spAutoFit/>
          </a:bodyPr>
          <a:lstStyle/>
          <a:p>
            <a:r>
              <a:rPr lang="en-US" sz="4000" b="1">
                <a:solidFill>
                  <a:srgbClr val="C00000"/>
                </a:solidFill>
                <a:latin typeface="Times New Roman" panose="02020603050405020304" pitchFamily="18" charset="0"/>
                <a:cs typeface="Times New Roman" panose="02020603050405020304" pitchFamily="18" charset="0"/>
              </a:rPr>
              <a:t>8</a:t>
            </a:r>
          </a:p>
        </p:txBody>
      </p:sp>
      <p:sp>
        <p:nvSpPr>
          <p:cNvPr id="66" name="TextBox 65"/>
          <p:cNvSpPr txBox="1"/>
          <p:nvPr/>
        </p:nvSpPr>
        <p:spPr>
          <a:xfrm>
            <a:off x="4362925" y="3276605"/>
            <a:ext cx="693682" cy="707886"/>
          </a:xfrm>
          <a:prstGeom prst="rect">
            <a:avLst/>
          </a:prstGeom>
          <a:noFill/>
        </p:spPr>
        <p:txBody>
          <a:bodyPr wrap="square" rtlCol="0">
            <a:spAutoFit/>
          </a:bodyPr>
          <a:lstStyle/>
          <a:p>
            <a:r>
              <a:rPr lang="en-US" sz="4000" b="1">
                <a:solidFill>
                  <a:srgbClr val="C00000"/>
                </a:solidFill>
                <a:latin typeface="Times New Roman" panose="02020603050405020304" pitchFamily="18" charset="0"/>
                <a:cs typeface="Times New Roman" panose="02020603050405020304" pitchFamily="18" charset="0"/>
              </a:rPr>
              <a:t>6</a:t>
            </a:r>
          </a:p>
        </p:txBody>
      </p:sp>
      <p:sp>
        <p:nvSpPr>
          <p:cNvPr id="67" name="TextBox 66"/>
          <p:cNvSpPr txBox="1"/>
          <p:nvPr/>
        </p:nvSpPr>
        <p:spPr>
          <a:xfrm>
            <a:off x="4253584" y="3945644"/>
            <a:ext cx="693682" cy="707886"/>
          </a:xfrm>
          <a:prstGeom prst="rect">
            <a:avLst/>
          </a:prstGeom>
          <a:noFill/>
        </p:spPr>
        <p:txBody>
          <a:bodyPr wrap="square" rtlCol="0">
            <a:spAutoFit/>
          </a:bodyPr>
          <a:lstStyle/>
          <a:p>
            <a:r>
              <a:rPr lang="en-US" sz="4000" b="1">
                <a:solidFill>
                  <a:srgbClr val="C00000"/>
                </a:solidFill>
                <a:latin typeface="Times New Roman" panose="02020603050405020304" pitchFamily="18" charset="0"/>
                <a:cs typeface="Times New Roman" panose="02020603050405020304" pitchFamily="18" charset="0"/>
              </a:rPr>
              <a:t>19</a:t>
            </a:r>
          </a:p>
        </p:txBody>
      </p:sp>
      <p:sp>
        <p:nvSpPr>
          <p:cNvPr id="68" name="TextBox 67"/>
          <p:cNvSpPr txBox="1"/>
          <p:nvPr/>
        </p:nvSpPr>
        <p:spPr>
          <a:xfrm>
            <a:off x="7979389" y="3306115"/>
            <a:ext cx="693682" cy="707886"/>
          </a:xfrm>
          <a:prstGeom prst="rect">
            <a:avLst/>
          </a:prstGeom>
          <a:noFill/>
        </p:spPr>
        <p:txBody>
          <a:bodyPr wrap="square" rtlCol="0">
            <a:spAutoFit/>
          </a:bodyPr>
          <a:lstStyle/>
          <a:p>
            <a:r>
              <a:rPr lang="en-US" sz="4000" b="1">
                <a:solidFill>
                  <a:srgbClr val="C00000"/>
                </a:solidFill>
                <a:latin typeface="Times New Roman" panose="02020603050405020304" pitchFamily="18" charset="0"/>
                <a:cs typeface="Times New Roman" panose="02020603050405020304" pitchFamily="18" charset="0"/>
              </a:rPr>
              <a:t>1</a:t>
            </a:r>
          </a:p>
        </p:txBody>
      </p:sp>
      <p:sp>
        <p:nvSpPr>
          <p:cNvPr id="69" name="TextBox 68"/>
          <p:cNvSpPr txBox="1"/>
          <p:nvPr/>
        </p:nvSpPr>
        <p:spPr>
          <a:xfrm>
            <a:off x="8009904" y="4061299"/>
            <a:ext cx="693682" cy="707886"/>
          </a:xfrm>
          <a:prstGeom prst="rect">
            <a:avLst/>
          </a:prstGeom>
          <a:noFill/>
        </p:spPr>
        <p:txBody>
          <a:bodyPr wrap="square" rtlCol="0">
            <a:spAutoFit/>
          </a:bodyPr>
          <a:lstStyle/>
          <a:p>
            <a:r>
              <a:rPr lang="en-US" sz="4000" b="1">
                <a:solidFill>
                  <a:srgbClr val="C00000"/>
                </a:solidFill>
                <a:latin typeface="Times New Roman" panose="02020603050405020304" pitchFamily="18" charset="0"/>
                <a:cs typeface="Times New Roman" panose="02020603050405020304" pitchFamily="18" charset="0"/>
              </a:rPr>
              <a:t>3</a:t>
            </a:r>
          </a:p>
        </p:txBody>
      </p:sp>
      <p:sp>
        <p:nvSpPr>
          <p:cNvPr id="70" name="Line 28"/>
          <p:cNvSpPr>
            <a:spLocks noChangeShapeType="1"/>
          </p:cNvSpPr>
          <p:nvPr/>
        </p:nvSpPr>
        <p:spPr bwMode="auto">
          <a:xfrm flipH="1" flipV="1">
            <a:off x="4321782" y="4026891"/>
            <a:ext cx="569456" cy="0"/>
          </a:xfrm>
          <a:prstGeom prst="line">
            <a:avLst/>
          </a:prstGeom>
          <a:noFill/>
          <a:ln w="31750">
            <a:solidFill>
              <a:srgbClr val="C00000"/>
            </a:solidFill>
            <a:round/>
            <a:headEnd/>
            <a:tailEnd/>
          </a:ln>
          <a:extLst>
            <a:ext uri="{909E8E84-426E-40DD-AFC4-6F175D3DCCD1}">
              <a14:hiddenFill xmlns:a14="http://schemas.microsoft.com/office/drawing/2010/main">
                <a:noFill/>
              </a14:hiddenFill>
            </a:ext>
          </a:extLst>
        </p:spPr>
        <p:txBody>
          <a:bodyPr/>
          <a:lstStyle/>
          <a:p>
            <a:endParaRPr lang="en-US" sz="2400">
              <a:solidFill>
                <a:srgbClr val="C00000"/>
              </a:solidFill>
            </a:endParaRPr>
          </a:p>
        </p:txBody>
      </p:sp>
      <p:sp>
        <p:nvSpPr>
          <p:cNvPr id="71" name="Line 28"/>
          <p:cNvSpPr>
            <a:spLocks noChangeShapeType="1"/>
          </p:cNvSpPr>
          <p:nvPr/>
        </p:nvSpPr>
        <p:spPr bwMode="auto">
          <a:xfrm flipH="1" flipV="1">
            <a:off x="7869020" y="2702583"/>
            <a:ext cx="569456" cy="0"/>
          </a:xfrm>
          <a:prstGeom prst="line">
            <a:avLst/>
          </a:prstGeom>
          <a:noFill/>
          <a:ln w="31750">
            <a:solidFill>
              <a:srgbClr val="C00000"/>
            </a:solidFill>
            <a:round/>
            <a:headEnd/>
            <a:tailEnd/>
          </a:ln>
          <a:extLst>
            <a:ext uri="{909E8E84-426E-40DD-AFC4-6F175D3DCCD1}">
              <a14:hiddenFill xmlns:a14="http://schemas.microsoft.com/office/drawing/2010/main">
                <a:noFill/>
              </a14:hiddenFill>
            </a:ext>
          </a:extLst>
        </p:spPr>
        <p:txBody>
          <a:bodyPr/>
          <a:lstStyle/>
          <a:p>
            <a:endParaRPr lang="en-US" sz="2400">
              <a:solidFill>
                <a:srgbClr val="C00000"/>
              </a:solidFill>
            </a:endParaRPr>
          </a:p>
        </p:txBody>
      </p:sp>
      <p:sp>
        <p:nvSpPr>
          <p:cNvPr id="72" name="Line 28"/>
          <p:cNvSpPr>
            <a:spLocks noChangeShapeType="1"/>
          </p:cNvSpPr>
          <p:nvPr/>
        </p:nvSpPr>
        <p:spPr bwMode="auto">
          <a:xfrm flipH="1" flipV="1">
            <a:off x="7916325" y="4042663"/>
            <a:ext cx="569456" cy="0"/>
          </a:xfrm>
          <a:prstGeom prst="line">
            <a:avLst/>
          </a:prstGeom>
          <a:noFill/>
          <a:ln w="31750">
            <a:solidFill>
              <a:srgbClr val="C00000"/>
            </a:solidFill>
            <a:round/>
            <a:headEnd/>
            <a:tailEnd/>
          </a:ln>
          <a:extLst>
            <a:ext uri="{909E8E84-426E-40DD-AFC4-6F175D3DCCD1}">
              <a14:hiddenFill xmlns:a14="http://schemas.microsoft.com/office/drawing/2010/main">
                <a:noFill/>
              </a14:hiddenFill>
            </a:ext>
          </a:extLst>
        </p:spPr>
        <p:txBody>
          <a:bodyPr/>
          <a:lstStyle/>
          <a:p>
            <a:endParaRPr lang="en-US" sz="2400">
              <a:solidFill>
                <a:srgbClr val="C00000"/>
              </a:solidFill>
            </a:endParaRPr>
          </a:p>
        </p:txBody>
      </p:sp>
    </p:spTree>
    <p:extLst>
      <p:ext uri="{BB962C8B-B14F-4D97-AF65-F5344CB8AC3E}">
        <p14:creationId xmlns:p14="http://schemas.microsoft.com/office/powerpoint/2010/main" val="2144548193"/>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barn(inVertical)">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barn(inVertical)">
                                      <p:cBhvr>
                                        <p:cTn id="12" dur="500"/>
                                        <p:tgtEl>
                                          <p:spTgt spid="71"/>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65"/>
                                        </p:tgtEl>
                                        <p:attrNameLst>
                                          <p:attrName>style.visibility</p:attrName>
                                        </p:attrNameLst>
                                      </p:cBhvr>
                                      <p:to>
                                        <p:strVal val="visible"/>
                                      </p:to>
                                    </p:set>
                                    <p:animEffect transition="in" filter="barn(inVertical)">
                                      <p:cBhvr>
                                        <p:cTn id="18" dur="500"/>
                                        <p:tgtEl>
                                          <p:spTgt spid="6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0"/>
                                        </p:tgtEl>
                                        <p:attrNameLst>
                                          <p:attrName>style.visibility</p:attrName>
                                        </p:attrNameLst>
                                      </p:cBhvr>
                                      <p:to>
                                        <p:strVal val="visible"/>
                                      </p:to>
                                    </p:set>
                                    <p:animEffect transition="in" filter="barn(inVertical)">
                                      <p:cBhvr>
                                        <p:cTn id="23" dur="500"/>
                                        <p:tgtEl>
                                          <p:spTgt spid="70"/>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66"/>
                                        </p:tgtEl>
                                        <p:attrNameLst>
                                          <p:attrName>style.visibility</p:attrName>
                                        </p:attrNameLst>
                                      </p:cBhvr>
                                      <p:to>
                                        <p:strVal val="visible"/>
                                      </p:to>
                                    </p:set>
                                    <p:animEffect transition="in" filter="barn(inVertical)">
                                      <p:cBhvr>
                                        <p:cTn id="26" dur="500"/>
                                        <p:tgtEl>
                                          <p:spTgt spid="66"/>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67"/>
                                        </p:tgtEl>
                                        <p:attrNameLst>
                                          <p:attrName>style.visibility</p:attrName>
                                        </p:attrNameLst>
                                      </p:cBhvr>
                                      <p:to>
                                        <p:strVal val="visible"/>
                                      </p:to>
                                    </p:set>
                                    <p:animEffect transition="in" filter="barn(inVertical)">
                                      <p:cBhvr>
                                        <p:cTn id="29" dur="500"/>
                                        <p:tgtEl>
                                          <p:spTgt spid="6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72"/>
                                        </p:tgtEl>
                                        <p:attrNameLst>
                                          <p:attrName>style.visibility</p:attrName>
                                        </p:attrNameLst>
                                      </p:cBhvr>
                                      <p:to>
                                        <p:strVal val="visible"/>
                                      </p:to>
                                    </p:set>
                                    <p:animEffect transition="in" filter="barn(inVertical)">
                                      <p:cBhvr>
                                        <p:cTn id="34" dur="500"/>
                                        <p:tgtEl>
                                          <p:spTgt spid="72"/>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68"/>
                                        </p:tgtEl>
                                        <p:attrNameLst>
                                          <p:attrName>style.visibility</p:attrName>
                                        </p:attrNameLst>
                                      </p:cBhvr>
                                      <p:to>
                                        <p:strVal val="visible"/>
                                      </p:to>
                                    </p:set>
                                    <p:animEffect transition="in" filter="barn(inVertical)">
                                      <p:cBhvr>
                                        <p:cTn id="37" dur="500"/>
                                        <p:tgtEl>
                                          <p:spTgt spid="68"/>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69"/>
                                        </p:tgtEl>
                                        <p:attrNameLst>
                                          <p:attrName>style.visibility</p:attrName>
                                        </p:attrNameLst>
                                      </p:cBhvr>
                                      <p:to>
                                        <p:strVal val="visible"/>
                                      </p:to>
                                    </p:set>
                                    <p:animEffect transition="in" filter="barn(inVertical)">
                                      <p:cBhvr>
                                        <p:cTn id="40" dur="500"/>
                                        <p:tgtEl>
                                          <p:spTgt spid="69"/>
                                        </p:tgtEl>
                                      </p:cBhvr>
                                    </p:animEffect>
                                  </p:childTnLst>
                                </p:cTn>
                              </p:par>
                            </p:childTnLst>
                          </p:cTn>
                        </p:par>
                      </p:childTnLst>
                    </p:cTn>
                  </p:par>
                  <p:par>
                    <p:cTn id="41" fill="hold">
                      <p:stCondLst>
                        <p:cond delay="indefinite"/>
                      </p:stCondLst>
                      <p:childTnLst>
                        <p:par>
                          <p:cTn id="42" fill="hold">
                            <p:stCondLst>
                              <p:cond delay="0"/>
                            </p:stCondLst>
                            <p:childTnLst>
                              <p:par>
                                <p:cTn id="43" presetID="32" presetClass="emph" presetSubtype="0" fill="hold" nodeType="clickEffect">
                                  <p:stCondLst>
                                    <p:cond delay="0"/>
                                  </p:stCondLst>
                                  <p:childTnLst>
                                    <p:animRot by="120000">
                                      <p:cBhvr>
                                        <p:cTn id="44" dur="100" fill="hold">
                                          <p:stCondLst>
                                            <p:cond delay="0"/>
                                          </p:stCondLst>
                                        </p:cTn>
                                        <p:tgtEl>
                                          <p:spTgt spid="12"/>
                                        </p:tgtEl>
                                        <p:attrNameLst>
                                          <p:attrName>r</p:attrName>
                                        </p:attrNameLst>
                                      </p:cBhvr>
                                    </p:animRot>
                                    <p:animRot by="-240000">
                                      <p:cBhvr>
                                        <p:cTn id="45" dur="200" fill="hold">
                                          <p:stCondLst>
                                            <p:cond delay="200"/>
                                          </p:stCondLst>
                                        </p:cTn>
                                        <p:tgtEl>
                                          <p:spTgt spid="12"/>
                                        </p:tgtEl>
                                        <p:attrNameLst>
                                          <p:attrName>r</p:attrName>
                                        </p:attrNameLst>
                                      </p:cBhvr>
                                    </p:animRot>
                                    <p:animRot by="240000">
                                      <p:cBhvr>
                                        <p:cTn id="46" dur="200" fill="hold">
                                          <p:stCondLst>
                                            <p:cond delay="400"/>
                                          </p:stCondLst>
                                        </p:cTn>
                                        <p:tgtEl>
                                          <p:spTgt spid="12"/>
                                        </p:tgtEl>
                                        <p:attrNameLst>
                                          <p:attrName>r</p:attrName>
                                        </p:attrNameLst>
                                      </p:cBhvr>
                                    </p:animRot>
                                    <p:animRot by="-240000">
                                      <p:cBhvr>
                                        <p:cTn id="47" dur="200" fill="hold">
                                          <p:stCondLst>
                                            <p:cond delay="600"/>
                                          </p:stCondLst>
                                        </p:cTn>
                                        <p:tgtEl>
                                          <p:spTgt spid="12"/>
                                        </p:tgtEl>
                                        <p:attrNameLst>
                                          <p:attrName>r</p:attrName>
                                        </p:attrNameLst>
                                      </p:cBhvr>
                                    </p:animRot>
                                    <p:animRot by="120000">
                                      <p:cBhvr>
                                        <p:cTn id="48" dur="200" fill="hold">
                                          <p:stCondLst>
                                            <p:cond delay="800"/>
                                          </p:stCondLst>
                                        </p:cTn>
                                        <p:tgtEl>
                                          <p:spTgt spid="12"/>
                                        </p:tgtEl>
                                        <p:attrNameLst>
                                          <p:attrName>r</p:attrName>
                                        </p:attrNameLst>
                                      </p:cBhvr>
                                    </p:animRot>
                                  </p:childTnLst>
                                </p:cTn>
                              </p:par>
                              <p:par>
                                <p:cTn id="49" presetID="32" presetClass="emph" presetSubtype="0" fill="hold" nodeType="withEffect">
                                  <p:stCondLst>
                                    <p:cond delay="0"/>
                                  </p:stCondLst>
                                  <p:childTnLst>
                                    <p:animRot by="120000">
                                      <p:cBhvr>
                                        <p:cTn id="50" dur="100" fill="hold">
                                          <p:stCondLst>
                                            <p:cond delay="0"/>
                                          </p:stCondLst>
                                        </p:cTn>
                                        <p:tgtEl>
                                          <p:spTgt spid="10"/>
                                        </p:tgtEl>
                                        <p:attrNameLst>
                                          <p:attrName>r</p:attrName>
                                        </p:attrNameLst>
                                      </p:cBhvr>
                                    </p:animRot>
                                    <p:animRot by="-240000">
                                      <p:cBhvr>
                                        <p:cTn id="51" dur="200" fill="hold">
                                          <p:stCondLst>
                                            <p:cond delay="200"/>
                                          </p:stCondLst>
                                        </p:cTn>
                                        <p:tgtEl>
                                          <p:spTgt spid="10"/>
                                        </p:tgtEl>
                                        <p:attrNameLst>
                                          <p:attrName>r</p:attrName>
                                        </p:attrNameLst>
                                      </p:cBhvr>
                                    </p:animRot>
                                    <p:animRot by="240000">
                                      <p:cBhvr>
                                        <p:cTn id="52" dur="200" fill="hold">
                                          <p:stCondLst>
                                            <p:cond delay="400"/>
                                          </p:stCondLst>
                                        </p:cTn>
                                        <p:tgtEl>
                                          <p:spTgt spid="10"/>
                                        </p:tgtEl>
                                        <p:attrNameLst>
                                          <p:attrName>r</p:attrName>
                                        </p:attrNameLst>
                                      </p:cBhvr>
                                    </p:animRot>
                                    <p:animRot by="-240000">
                                      <p:cBhvr>
                                        <p:cTn id="53" dur="200" fill="hold">
                                          <p:stCondLst>
                                            <p:cond delay="600"/>
                                          </p:stCondLst>
                                        </p:cTn>
                                        <p:tgtEl>
                                          <p:spTgt spid="10"/>
                                        </p:tgtEl>
                                        <p:attrNameLst>
                                          <p:attrName>r</p:attrName>
                                        </p:attrNameLst>
                                      </p:cBhvr>
                                    </p:animRot>
                                    <p:animRot by="120000">
                                      <p:cBhvr>
                                        <p:cTn id="54"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5" grpId="0"/>
      <p:bldP spid="66" grpId="0"/>
      <p:bldP spid="67" grpId="0"/>
      <p:bldP spid="68" grpId="0"/>
      <p:bldP spid="69" grpId="0"/>
      <p:bldP spid="70" grpId="0" animBg="1"/>
      <p:bldP spid="71" grpId="0" animBg="1"/>
      <p:bldP spid="7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a:xfrm>
            <a:off x="382385" y="182880"/>
            <a:ext cx="11538066" cy="6517178"/>
          </a:xfrm>
          <a:prstGeom prst="round2DiagRect">
            <a:avLst/>
          </a:prstGeom>
          <a:blipFill dpi="0" rotWithShape="1">
            <a:blip r:embed="rId2">
              <a:alphaModFix amt="93000"/>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Folded Corner 6"/>
          <p:cNvSpPr/>
          <p:nvPr/>
        </p:nvSpPr>
        <p:spPr>
          <a:xfrm>
            <a:off x="6101542" y="2143511"/>
            <a:ext cx="5552902" cy="4240664"/>
          </a:xfrm>
          <a:prstGeom prst="foldedCorner">
            <a:avLst/>
          </a:prstGeom>
          <a:solidFill>
            <a:schemeClr val="accent4">
              <a:lumMod val="20000"/>
              <a:lumOff val="80000"/>
            </a:schemeClr>
          </a:solidFill>
          <a:ln w="1905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11268" name="Picture 4" descr="Hình ảnh Vẽ Tay Bánh Bánh Ngọt Vẽ Tay, Raspberry, Cake, Liệu miễn phí tải  tập tin PNG PSDComment và Vect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38718" y="-154885"/>
            <a:ext cx="1762296" cy="176229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913501" y="424980"/>
            <a:ext cx="9951807" cy="646331"/>
          </a:xfrm>
          <a:prstGeom prst="rect">
            <a:avLst/>
          </a:prstGeom>
          <a:noFill/>
        </p:spPr>
        <p:txBody>
          <a:bodyPr wrap="square" rtlCol="0">
            <a:spAutoFit/>
          </a:bodyPr>
          <a:lstStyle/>
          <a:p>
            <a:r>
              <a:rPr lang="en-US" sz="3600" u="sng" dirty="0" err="1">
                <a:solidFill>
                  <a:schemeClr val="accent1">
                    <a:lumMod val="75000"/>
                  </a:schemeClr>
                </a:solidFill>
                <a:latin typeface="Arial" panose="020B0604020202020204" pitchFamily="34" charset="0"/>
                <a:cs typeface="Arial" panose="020B0604020202020204" pitchFamily="34" charset="0"/>
              </a:rPr>
              <a:t>Bài</a:t>
            </a:r>
            <a:r>
              <a:rPr lang="en-US" sz="3600" u="sng" dirty="0">
                <a:solidFill>
                  <a:schemeClr val="accent1">
                    <a:lumMod val="75000"/>
                  </a:schemeClr>
                </a:solidFill>
                <a:latin typeface="Arial" panose="020B0604020202020204" pitchFamily="34" charset="0"/>
                <a:cs typeface="Arial" panose="020B0604020202020204" pitchFamily="34" charset="0"/>
              </a:rPr>
              <a:t> 2</a:t>
            </a:r>
            <a:r>
              <a:rPr lang="en-US" sz="3600" dirty="0">
                <a:solidFill>
                  <a:schemeClr val="accent1">
                    <a:lumMod val="75000"/>
                  </a:schemeClr>
                </a:solidFill>
                <a:latin typeface="Arial" panose="020B0604020202020204" pitchFamily="34" charset="0"/>
                <a:cs typeface="Arial" panose="020B0604020202020204" pitchFamily="34" charset="0"/>
              </a:rPr>
              <a:t>: </a:t>
            </a:r>
            <a:r>
              <a:rPr lang="en-US" sz="3600" dirty="0" err="1">
                <a:solidFill>
                  <a:schemeClr val="accent1">
                    <a:lumMod val="75000"/>
                  </a:schemeClr>
                </a:solidFill>
                <a:latin typeface="Arial" panose="020B0604020202020204" pitchFamily="34" charset="0"/>
                <a:cs typeface="Arial" panose="020B0604020202020204" pitchFamily="34" charset="0"/>
              </a:rPr>
              <a:t>Viết</a:t>
            </a:r>
            <a:r>
              <a:rPr lang="en-US" sz="3600" dirty="0">
                <a:solidFill>
                  <a:schemeClr val="accent1">
                    <a:lumMod val="75000"/>
                  </a:schemeClr>
                </a:solidFill>
                <a:latin typeface="Arial" panose="020B0604020202020204" pitchFamily="34" charset="0"/>
                <a:cs typeface="Arial" panose="020B0604020202020204" pitchFamily="34" charset="0"/>
              </a:rPr>
              <a:t> </a:t>
            </a:r>
            <a:r>
              <a:rPr lang="en-US" sz="3600" dirty="0" err="1">
                <a:solidFill>
                  <a:schemeClr val="accent1">
                    <a:lumMod val="75000"/>
                  </a:schemeClr>
                </a:solidFill>
                <a:latin typeface="Arial" panose="020B0604020202020204" pitchFamily="34" charset="0"/>
                <a:cs typeface="Arial" panose="020B0604020202020204" pitchFamily="34" charset="0"/>
              </a:rPr>
              <a:t>theo</a:t>
            </a:r>
            <a:r>
              <a:rPr lang="en-US" sz="3600" dirty="0">
                <a:solidFill>
                  <a:schemeClr val="accent1">
                    <a:lumMod val="75000"/>
                  </a:schemeClr>
                </a:solidFill>
                <a:latin typeface="Arial" panose="020B0604020202020204" pitchFamily="34" charset="0"/>
                <a:cs typeface="Arial" panose="020B0604020202020204" pitchFamily="34" charset="0"/>
              </a:rPr>
              <a:t> </a:t>
            </a:r>
            <a:r>
              <a:rPr lang="en-US" sz="3600" dirty="0" err="1">
                <a:solidFill>
                  <a:schemeClr val="accent1">
                    <a:lumMod val="75000"/>
                  </a:schemeClr>
                </a:solidFill>
                <a:latin typeface="Arial" panose="020B0604020202020204" pitchFamily="34" charset="0"/>
                <a:cs typeface="Arial" panose="020B0604020202020204" pitchFamily="34" charset="0"/>
              </a:rPr>
              <a:t>mẫu</a:t>
            </a:r>
            <a:endParaRPr lang="en-US" sz="3600" dirty="0">
              <a:solidFill>
                <a:schemeClr val="accent1">
                  <a:lumMod val="75000"/>
                </a:schemeClr>
              </a:solidFill>
              <a:latin typeface="Arial" panose="020B0604020202020204" pitchFamily="34" charset="0"/>
              <a:cs typeface="Arial" panose="020B0604020202020204" pitchFamily="34" charset="0"/>
            </a:endParaRPr>
          </a:p>
        </p:txBody>
      </p:sp>
      <p:sp>
        <p:nvSpPr>
          <p:cNvPr id="9" name="TextBox 8"/>
          <p:cNvSpPr txBox="1"/>
          <p:nvPr/>
        </p:nvSpPr>
        <p:spPr>
          <a:xfrm>
            <a:off x="3415151" y="1303343"/>
            <a:ext cx="2289910" cy="707886"/>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36 : </a:t>
            </a:r>
            <a:r>
              <a:rPr lang="en-US" sz="4000" b="1">
                <a:latin typeface="Arial" panose="020B0604020202020204" pitchFamily="34" charset="0"/>
                <a:cs typeface="Arial" panose="020B0604020202020204" pitchFamily="34" charset="0"/>
              </a:rPr>
              <a:t>9 ; </a:t>
            </a:r>
            <a:endParaRPr lang="en-US" sz="4000" b="1" dirty="0">
              <a:latin typeface="Arial" panose="020B0604020202020204" pitchFamily="34" charset="0"/>
              <a:cs typeface="Arial" panose="020B0604020202020204" pitchFamily="34" charset="0"/>
            </a:endParaRPr>
          </a:p>
        </p:txBody>
      </p:sp>
      <p:sp>
        <p:nvSpPr>
          <p:cNvPr id="10" name="TextBox 9"/>
          <p:cNvSpPr txBox="1"/>
          <p:nvPr/>
        </p:nvSpPr>
        <p:spPr>
          <a:xfrm>
            <a:off x="5706934" y="1300697"/>
            <a:ext cx="2289910" cy="707886"/>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88 : </a:t>
            </a:r>
            <a:r>
              <a:rPr lang="en-US" sz="4000" b="1">
                <a:latin typeface="Arial" panose="020B0604020202020204" pitchFamily="34" charset="0"/>
                <a:cs typeface="Arial" panose="020B0604020202020204" pitchFamily="34" charset="0"/>
              </a:rPr>
              <a:t>11 ; </a:t>
            </a:r>
            <a:endParaRPr lang="en-US" sz="4000" b="1" dirty="0">
              <a:latin typeface="Arial" panose="020B0604020202020204" pitchFamily="34" charset="0"/>
              <a:cs typeface="Arial" panose="020B0604020202020204" pitchFamily="34" charset="0"/>
            </a:endParaRPr>
          </a:p>
        </p:txBody>
      </p:sp>
      <p:sp>
        <p:nvSpPr>
          <p:cNvPr id="12" name="Rounded Rectangle 11"/>
          <p:cNvSpPr/>
          <p:nvPr/>
        </p:nvSpPr>
        <p:spPr>
          <a:xfrm>
            <a:off x="917916" y="2212933"/>
            <a:ext cx="4854518" cy="1843635"/>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3" name="TextBox 12"/>
          <p:cNvSpPr txBox="1"/>
          <p:nvPr/>
        </p:nvSpPr>
        <p:spPr>
          <a:xfrm>
            <a:off x="1001041" y="2749443"/>
            <a:ext cx="3567448" cy="707886"/>
          </a:xfrm>
          <a:prstGeom prst="rect">
            <a:avLst/>
          </a:prstGeom>
          <a:noFill/>
        </p:spPr>
        <p:txBody>
          <a:bodyPr wrap="square" rtlCol="0">
            <a:spAutoFit/>
          </a:bodyPr>
          <a:lstStyle/>
          <a:p>
            <a:r>
              <a:rPr lang="en-US" sz="4000" dirty="0">
                <a:solidFill>
                  <a:srgbClr val="FF0000"/>
                </a:solidFill>
                <a:latin typeface="Arial" panose="020B0604020202020204" pitchFamily="34" charset="0"/>
                <a:cs typeface="Arial" panose="020B0604020202020204" pitchFamily="34" charset="0"/>
              </a:rPr>
              <a:t>MẪU</a:t>
            </a:r>
            <a:r>
              <a:rPr lang="en-US" sz="4000" dirty="0">
                <a:latin typeface="Arial" panose="020B0604020202020204" pitchFamily="34" charset="0"/>
                <a:cs typeface="Arial" panose="020B0604020202020204" pitchFamily="34" charset="0"/>
              </a:rPr>
              <a:t>: 24 : 8 = </a:t>
            </a:r>
          </a:p>
        </p:txBody>
      </p:sp>
      <mc:AlternateContent xmlns:mc="http://schemas.openxmlformats.org/markup-compatibility/2006" xmlns:a14="http://schemas.microsoft.com/office/drawing/2010/main">
        <mc:Choice Requires="a14">
          <p:sp>
            <p:nvSpPr>
              <p:cNvPr id="14" name="Rectangle 13"/>
              <p:cNvSpPr/>
              <p:nvPr/>
            </p:nvSpPr>
            <p:spPr>
              <a:xfrm>
                <a:off x="4202557" y="2539109"/>
                <a:ext cx="1165704" cy="1070549"/>
              </a:xfrm>
              <a:prstGeom prst="rect">
                <a:avLst/>
              </a:prstGeom>
            </p:spPr>
            <p:txBody>
              <a:bodyPr wrap="none">
                <a:spAutoFit/>
              </a:bodyPr>
              <a:lstStyle/>
              <a:p>
                <a14:m>
                  <m:oMath xmlns:m="http://schemas.openxmlformats.org/officeDocument/2006/math">
                    <m:f>
                      <m:fPr>
                        <m:ctrlPr>
                          <a:rPr lang="en-US" sz="4400" b="1" i="1" smtClean="0">
                            <a:solidFill>
                              <a:srgbClr val="FF0000"/>
                            </a:solidFill>
                            <a:latin typeface="Cambria Math" panose="02040503050406030204" pitchFamily="18" charset="0"/>
                          </a:rPr>
                        </m:ctrlPr>
                      </m:fPr>
                      <m:num>
                        <m:r>
                          <a:rPr lang="en-US" sz="4400" b="1" i="1" smtClean="0">
                            <a:solidFill>
                              <a:srgbClr val="FF0000"/>
                            </a:solidFill>
                            <a:latin typeface="Cambria Math" panose="02040503050406030204" pitchFamily="18" charset="0"/>
                          </a:rPr>
                          <m:t>𝟐𝟒</m:t>
                        </m:r>
                      </m:num>
                      <m:den>
                        <m:r>
                          <a:rPr lang="en-US" sz="4400" b="1" i="1" smtClean="0">
                            <a:solidFill>
                              <a:srgbClr val="FF0000"/>
                            </a:solidFill>
                            <a:latin typeface="Cambria Math" panose="02040503050406030204" pitchFamily="18" charset="0"/>
                          </a:rPr>
                          <m:t>𝟖</m:t>
                        </m:r>
                      </m:den>
                    </m:f>
                  </m:oMath>
                </a14:m>
                <a:r>
                  <a:rPr lang="en-US" sz="4400" dirty="0">
                    <a:latin typeface="Arial" panose="020B0604020202020204" pitchFamily="34" charset="0"/>
                    <a:cs typeface="Arial" panose="020B0604020202020204" pitchFamily="34" charset="0"/>
                  </a:rPr>
                  <a:t> =</a:t>
                </a:r>
              </a:p>
            </p:txBody>
          </p:sp>
        </mc:Choice>
        <mc:Fallback xmlns="">
          <p:sp>
            <p:nvSpPr>
              <p:cNvPr id="14" name="Rectangle 13"/>
              <p:cNvSpPr>
                <a:spLocks noRot="1" noChangeAspect="1" noMove="1" noResize="1" noEditPoints="1" noAdjustHandles="1" noChangeArrowheads="1" noChangeShapeType="1" noTextEdit="1"/>
              </p:cNvSpPr>
              <p:nvPr/>
            </p:nvSpPr>
            <p:spPr>
              <a:xfrm>
                <a:off x="4202557" y="2539109"/>
                <a:ext cx="1165704" cy="1070549"/>
              </a:xfrm>
              <a:prstGeom prst="rect">
                <a:avLst/>
              </a:prstGeom>
              <a:blipFill>
                <a:blip r:embed="rId4"/>
                <a:stretch>
                  <a:fillRect r="-20313" b="-11429"/>
                </a:stretch>
              </a:blipFill>
            </p:spPr>
            <p:txBody>
              <a:bodyPr/>
              <a:lstStyle/>
              <a:p>
                <a:r>
                  <a:rPr lang="en-US">
                    <a:noFill/>
                  </a:rPr>
                  <a:t> </a:t>
                </a:r>
              </a:p>
            </p:txBody>
          </p:sp>
        </mc:Fallback>
      </mc:AlternateContent>
      <p:sp>
        <p:nvSpPr>
          <p:cNvPr id="15" name="TextBox 14"/>
          <p:cNvSpPr txBox="1"/>
          <p:nvPr/>
        </p:nvSpPr>
        <p:spPr>
          <a:xfrm>
            <a:off x="5210906" y="2722634"/>
            <a:ext cx="602381"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3</a:t>
            </a:r>
          </a:p>
        </p:txBody>
      </p:sp>
      <p:sp>
        <p:nvSpPr>
          <p:cNvPr id="16" name="TextBox 15"/>
          <p:cNvSpPr txBox="1"/>
          <p:nvPr/>
        </p:nvSpPr>
        <p:spPr>
          <a:xfrm>
            <a:off x="6472392" y="2709382"/>
            <a:ext cx="2651755" cy="830997"/>
          </a:xfrm>
          <a:prstGeom prst="rect">
            <a:avLst/>
          </a:prstGeom>
          <a:noFill/>
        </p:spPr>
        <p:txBody>
          <a:bodyPr wrap="square" rtlCol="0">
            <a:spAutoFit/>
          </a:bodyPr>
          <a:lstStyle/>
          <a:p>
            <a:r>
              <a:rPr lang="en-US" sz="4800" dirty="0">
                <a:solidFill>
                  <a:srgbClr val="0070C0"/>
                </a:solidFill>
                <a:latin typeface="Arial" panose="020B0604020202020204" pitchFamily="34" charset="0"/>
                <a:cs typeface="Arial" panose="020B0604020202020204" pitchFamily="34" charset="0"/>
              </a:rPr>
              <a:t>36 : 9 = </a:t>
            </a:r>
          </a:p>
        </p:txBody>
      </p:sp>
      <mc:AlternateContent xmlns:mc="http://schemas.openxmlformats.org/markup-compatibility/2006" xmlns:a14="http://schemas.microsoft.com/office/drawing/2010/main">
        <mc:Choice Requires="a14">
          <p:sp>
            <p:nvSpPr>
              <p:cNvPr id="17" name="Rectangle 16"/>
              <p:cNvSpPr/>
              <p:nvPr/>
            </p:nvSpPr>
            <p:spPr>
              <a:xfrm>
                <a:off x="8924159" y="2422956"/>
                <a:ext cx="933269" cy="1292662"/>
              </a:xfrm>
              <a:prstGeom prst="rect">
                <a:avLst/>
              </a:prstGeom>
            </p:spPr>
            <p:txBody>
              <a:bodyPr wrap="none">
                <a:spAutoFit/>
              </a:bodyPr>
              <a:lstStyle/>
              <a:p>
                <a14:m>
                  <m:oMath xmlns:m="http://schemas.openxmlformats.org/officeDocument/2006/math">
                    <m:f>
                      <m:fPr>
                        <m:ctrlPr>
                          <a:rPr lang="en-US" sz="5400" b="1" i="1" smtClean="0">
                            <a:solidFill>
                              <a:srgbClr val="FF0000"/>
                            </a:solidFill>
                            <a:latin typeface="Cambria Math" panose="02040503050406030204" pitchFamily="18" charset="0"/>
                          </a:rPr>
                        </m:ctrlPr>
                      </m:fPr>
                      <m:num>
                        <m:r>
                          <a:rPr lang="en-US" sz="5400" b="1" i="1" smtClean="0">
                            <a:solidFill>
                              <a:srgbClr val="FF0000"/>
                            </a:solidFill>
                            <a:latin typeface="Cambria Math" panose="02040503050406030204" pitchFamily="18" charset="0"/>
                          </a:rPr>
                          <m:t>𝟑𝟔</m:t>
                        </m:r>
                      </m:num>
                      <m:den>
                        <m:r>
                          <a:rPr lang="en-US" sz="5400" b="1" i="1" smtClean="0">
                            <a:solidFill>
                              <a:srgbClr val="FF0000"/>
                            </a:solidFill>
                            <a:latin typeface="Cambria Math" panose="02040503050406030204" pitchFamily="18" charset="0"/>
                          </a:rPr>
                          <m:t>𝟗</m:t>
                        </m:r>
                      </m:den>
                    </m:f>
                  </m:oMath>
                </a14:m>
                <a:r>
                  <a:rPr lang="en-US" sz="4000" dirty="0">
                    <a:latin typeface="Arial" panose="020B0604020202020204" pitchFamily="34" charset="0"/>
                    <a:cs typeface="Arial" panose="020B0604020202020204" pitchFamily="34" charset="0"/>
                  </a:rPr>
                  <a:t> </a:t>
                </a:r>
              </a:p>
            </p:txBody>
          </p:sp>
        </mc:Choice>
        <mc:Fallback xmlns="">
          <p:sp>
            <p:nvSpPr>
              <p:cNvPr id="17" name="Rectangle 16"/>
              <p:cNvSpPr>
                <a:spLocks noRot="1" noChangeAspect="1" noMove="1" noResize="1" noEditPoints="1" noAdjustHandles="1" noChangeArrowheads="1" noChangeShapeType="1" noTextEdit="1"/>
              </p:cNvSpPr>
              <p:nvPr/>
            </p:nvSpPr>
            <p:spPr>
              <a:xfrm>
                <a:off x="8924159" y="2422956"/>
                <a:ext cx="933269" cy="1292662"/>
              </a:xfrm>
              <a:prstGeom prst="rect">
                <a:avLst/>
              </a:prstGeom>
              <a:blipFill>
                <a:blip r:embed="rId5"/>
                <a:stretch>
                  <a:fillRect/>
                </a:stretch>
              </a:blipFill>
            </p:spPr>
            <p:txBody>
              <a:bodyPr/>
              <a:lstStyle/>
              <a:p>
                <a:r>
                  <a:rPr lang="en-US">
                    <a:noFill/>
                  </a:rPr>
                  <a:t> </a:t>
                </a:r>
              </a:p>
            </p:txBody>
          </p:sp>
        </mc:Fallback>
      </mc:AlternateContent>
      <p:sp>
        <p:nvSpPr>
          <p:cNvPr id="18" name="TextBox 17"/>
          <p:cNvSpPr txBox="1"/>
          <p:nvPr/>
        </p:nvSpPr>
        <p:spPr>
          <a:xfrm>
            <a:off x="9839977" y="2698100"/>
            <a:ext cx="1598335" cy="830997"/>
          </a:xfrm>
          <a:prstGeom prst="rect">
            <a:avLst/>
          </a:prstGeom>
          <a:noFill/>
        </p:spPr>
        <p:txBody>
          <a:bodyPr wrap="square" rtlCol="0">
            <a:spAutoFit/>
          </a:bodyPr>
          <a:lstStyle/>
          <a:p>
            <a:r>
              <a:rPr lang="en-US" sz="4800">
                <a:latin typeface="Arial" panose="020B0604020202020204" pitchFamily="34" charset="0"/>
                <a:cs typeface="Arial" panose="020B0604020202020204" pitchFamily="34" charset="0"/>
              </a:rPr>
              <a:t>= 4</a:t>
            </a:r>
            <a:endParaRPr lang="en-US" sz="4800" dirty="0">
              <a:latin typeface="Arial" panose="020B0604020202020204" pitchFamily="34" charset="0"/>
              <a:cs typeface="Arial" panose="020B0604020202020204" pitchFamily="34" charset="0"/>
            </a:endParaRPr>
          </a:p>
        </p:txBody>
      </p:sp>
      <p:sp>
        <p:nvSpPr>
          <p:cNvPr id="19" name="TextBox 18"/>
          <p:cNvSpPr txBox="1"/>
          <p:nvPr/>
        </p:nvSpPr>
        <p:spPr>
          <a:xfrm>
            <a:off x="6309956" y="4347453"/>
            <a:ext cx="2735262" cy="830997"/>
          </a:xfrm>
          <a:prstGeom prst="rect">
            <a:avLst/>
          </a:prstGeom>
          <a:noFill/>
        </p:spPr>
        <p:txBody>
          <a:bodyPr wrap="square" rtlCol="0">
            <a:spAutoFit/>
          </a:bodyPr>
          <a:lstStyle/>
          <a:p>
            <a:r>
              <a:rPr lang="en-US" sz="4800" dirty="0">
                <a:solidFill>
                  <a:srgbClr val="0070C0"/>
                </a:solidFill>
                <a:latin typeface="Arial" panose="020B0604020202020204" pitchFamily="34" charset="0"/>
                <a:cs typeface="Arial" panose="020B0604020202020204" pitchFamily="34" charset="0"/>
              </a:rPr>
              <a:t>88 : 11 = </a:t>
            </a:r>
          </a:p>
        </p:txBody>
      </p:sp>
      <mc:AlternateContent xmlns:mc="http://schemas.openxmlformats.org/markup-compatibility/2006" xmlns:a14="http://schemas.microsoft.com/office/drawing/2010/main">
        <mc:Choice Requires="a14">
          <p:sp>
            <p:nvSpPr>
              <p:cNvPr id="20" name="Rectangle 19"/>
              <p:cNvSpPr/>
              <p:nvPr/>
            </p:nvSpPr>
            <p:spPr>
              <a:xfrm>
                <a:off x="9040132" y="4056569"/>
                <a:ext cx="947695" cy="1288686"/>
              </a:xfrm>
              <a:prstGeom prst="rect">
                <a:avLst/>
              </a:prstGeom>
            </p:spPr>
            <p:txBody>
              <a:bodyPr wrap="none">
                <a:spAutoFit/>
              </a:bodyPr>
              <a:lstStyle/>
              <a:p>
                <a14:m>
                  <m:oMath xmlns:m="http://schemas.openxmlformats.org/officeDocument/2006/math">
                    <m:f>
                      <m:fPr>
                        <m:ctrlPr>
                          <a:rPr lang="en-US" sz="5400" b="1" i="1" smtClean="0">
                            <a:solidFill>
                              <a:srgbClr val="FF0000"/>
                            </a:solidFill>
                            <a:latin typeface="Cambria Math" panose="02040503050406030204" pitchFamily="18" charset="0"/>
                          </a:rPr>
                        </m:ctrlPr>
                      </m:fPr>
                      <m:num>
                        <m:r>
                          <a:rPr lang="en-US" sz="5400" b="1" i="1" smtClean="0">
                            <a:solidFill>
                              <a:srgbClr val="FF0000"/>
                            </a:solidFill>
                            <a:latin typeface="Cambria Math" panose="02040503050406030204" pitchFamily="18" charset="0"/>
                          </a:rPr>
                          <m:t>𝟖𝟖</m:t>
                        </m:r>
                      </m:num>
                      <m:den>
                        <m:r>
                          <a:rPr lang="en-US" sz="5400" b="1" i="1" smtClean="0">
                            <a:solidFill>
                              <a:srgbClr val="FF0000"/>
                            </a:solidFill>
                            <a:latin typeface="Cambria Math" panose="02040503050406030204" pitchFamily="18" charset="0"/>
                          </a:rPr>
                          <m:t>𝟏𝟏</m:t>
                        </m:r>
                      </m:den>
                    </m:f>
                  </m:oMath>
                </a14:m>
                <a:r>
                  <a:rPr lang="en-US" sz="4400" dirty="0">
                    <a:latin typeface="Arial" panose="020B0604020202020204" pitchFamily="34" charset="0"/>
                    <a:cs typeface="Arial" panose="020B0604020202020204" pitchFamily="34" charset="0"/>
                  </a:rPr>
                  <a:t> </a:t>
                </a:r>
              </a:p>
            </p:txBody>
          </p:sp>
        </mc:Choice>
        <mc:Fallback xmlns="">
          <p:sp>
            <p:nvSpPr>
              <p:cNvPr id="20" name="Rectangle 19"/>
              <p:cNvSpPr>
                <a:spLocks noRot="1" noChangeAspect="1" noMove="1" noResize="1" noEditPoints="1" noAdjustHandles="1" noChangeArrowheads="1" noChangeShapeType="1" noTextEdit="1"/>
              </p:cNvSpPr>
              <p:nvPr/>
            </p:nvSpPr>
            <p:spPr>
              <a:xfrm>
                <a:off x="9040132" y="4056569"/>
                <a:ext cx="947695" cy="1288686"/>
              </a:xfrm>
              <a:prstGeom prst="rect">
                <a:avLst/>
              </a:prstGeom>
              <a:blipFill>
                <a:blip r:embed="rId6"/>
                <a:stretch>
                  <a:fillRect/>
                </a:stretch>
              </a:blipFill>
            </p:spPr>
            <p:txBody>
              <a:bodyPr/>
              <a:lstStyle/>
              <a:p>
                <a:r>
                  <a:rPr lang="en-US">
                    <a:noFill/>
                  </a:rPr>
                  <a:t> </a:t>
                </a:r>
              </a:p>
            </p:txBody>
          </p:sp>
        </mc:Fallback>
      </mc:AlternateContent>
      <p:sp>
        <p:nvSpPr>
          <p:cNvPr id="21" name="TextBox 20"/>
          <p:cNvSpPr txBox="1"/>
          <p:nvPr/>
        </p:nvSpPr>
        <p:spPr>
          <a:xfrm>
            <a:off x="9924812" y="4340411"/>
            <a:ext cx="1288427" cy="830997"/>
          </a:xfrm>
          <a:prstGeom prst="rect">
            <a:avLst/>
          </a:prstGeom>
          <a:noFill/>
        </p:spPr>
        <p:txBody>
          <a:bodyPr wrap="square" rtlCol="0">
            <a:spAutoFit/>
          </a:bodyPr>
          <a:lstStyle/>
          <a:p>
            <a:r>
              <a:rPr lang="en-US" sz="4800">
                <a:latin typeface="Arial" panose="020B0604020202020204" pitchFamily="34" charset="0"/>
                <a:cs typeface="Arial" panose="020B0604020202020204" pitchFamily="34" charset="0"/>
              </a:rPr>
              <a:t>= 8</a:t>
            </a:r>
            <a:endParaRPr lang="en-US" sz="4800" dirty="0">
              <a:latin typeface="Arial" panose="020B0604020202020204" pitchFamily="34" charset="0"/>
              <a:cs typeface="Arial" panose="020B0604020202020204" pitchFamily="34" charset="0"/>
            </a:endParaRPr>
          </a:p>
        </p:txBody>
      </p:sp>
      <p:pic>
        <p:nvPicPr>
          <p:cNvPr id="24" name="Picture 4" descr="Cách vẽ những chiếc bánh dễ thương cho Android - Tải về APK"/>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9961" b="93750" l="7813" r="94336"/>
                    </a14:imgEffect>
                  </a14:imgLayer>
                </a14:imgProps>
              </a:ext>
              <a:ext uri="{28A0092B-C50C-407E-A947-70E740481C1C}">
                <a14:useLocalDpi xmlns:a14="http://schemas.microsoft.com/office/drawing/2010/main" val="0"/>
              </a:ext>
            </a:extLst>
          </a:blip>
          <a:srcRect/>
          <a:stretch>
            <a:fillRect/>
          </a:stretch>
        </p:blipFill>
        <p:spPr bwMode="auto">
          <a:xfrm>
            <a:off x="10567355" y="5276335"/>
            <a:ext cx="1714222" cy="1714223"/>
          </a:xfrm>
          <a:prstGeom prst="rect">
            <a:avLst/>
          </a:prstGeom>
          <a:noFill/>
          <a:extLst>
            <a:ext uri="{909E8E84-426E-40DD-AFC4-6F175D3DCCD1}">
              <a14:hiddenFill xmlns:a14="http://schemas.microsoft.com/office/drawing/2010/main">
                <a:solidFill>
                  <a:srgbClr val="FFFFFF"/>
                </a:solidFill>
              </a14:hiddenFill>
            </a:ext>
          </a:extLst>
        </p:spPr>
      </p:pic>
      <p:pic>
        <p:nvPicPr>
          <p:cNvPr id="27" name="图片 12" descr="ce1ed7f935192fceca30dfb2bcebe602"/>
          <p:cNvPicPr>
            <a:picLocks noChangeAspect="1"/>
          </p:cNvPicPr>
          <p:nvPr/>
        </p:nvPicPr>
        <p:blipFill>
          <a:blip r:embed="rId9"/>
          <a:srcRect l="11188" t="20367" r="10619" b="19944"/>
          <a:stretch>
            <a:fillRect/>
          </a:stretch>
        </p:blipFill>
        <p:spPr>
          <a:xfrm>
            <a:off x="760651" y="4005255"/>
            <a:ext cx="5939790" cy="2795377"/>
          </a:xfrm>
          <a:prstGeom prst="rect">
            <a:avLst/>
          </a:prstGeom>
        </p:spPr>
      </p:pic>
      <p:sp>
        <p:nvSpPr>
          <p:cNvPr id="23" name="TextBox 22"/>
          <p:cNvSpPr txBox="1"/>
          <p:nvPr/>
        </p:nvSpPr>
        <p:spPr>
          <a:xfrm>
            <a:off x="1330027" y="4501535"/>
            <a:ext cx="4821391" cy="1815882"/>
          </a:xfrm>
          <a:prstGeom prst="rect">
            <a:avLst/>
          </a:prstGeom>
          <a:noFill/>
        </p:spPr>
        <p:txBody>
          <a:bodyPr wrap="square" rtlCol="0">
            <a:spAutoFit/>
          </a:bodyPr>
          <a:lstStyle/>
          <a:p>
            <a:pPr algn="ctr"/>
            <a:r>
              <a:rPr lang="nl-NL" sz="2800" b="1" dirty="0">
                <a:solidFill>
                  <a:srgbClr val="C00000"/>
                </a:solidFill>
                <a:latin typeface="Arial" panose="020B0604020202020204" pitchFamily="34" charset="0"/>
                <a:cs typeface="Arial" panose="020B0604020202020204" pitchFamily="34" charset="0"/>
              </a:rPr>
              <a:t>Khi tử số chia hết cho mẫu số thì ta lấy </a:t>
            </a:r>
            <a:r>
              <a:rPr lang="nl-NL" sz="2800" b="1" u="sng" dirty="0">
                <a:solidFill>
                  <a:srgbClr val="C00000"/>
                </a:solidFill>
                <a:latin typeface="Arial" panose="020B0604020202020204" pitchFamily="34" charset="0"/>
                <a:cs typeface="Arial" panose="020B0604020202020204" pitchFamily="34" charset="0"/>
              </a:rPr>
              <a:t>tử số </a:t>
            </a:r>
            <a:r>
              <a:rPr lang="nl-NL" sz="2800" b="1" dirty="0">
                <a:solidFill>
                  <a:srgbClr val="C00000"/>
                </a:solidFill>
                <a:latin typeface="Arial" panose="020B0604020202020204" pitchFamily="34" charset="0"/>
                <a:cs typeface="Arial" panose="020B0604020202020204" pitchFamily="34" charset="0"/>
              </a:rPr>
              <a:t>chia cho </a:t>
            </a:r>
            <a:r>
              <a:rPr lang="nl-NL" sz="2800" b="1" u="sng" dirty="0">
                <a:solidFill>
                  <a:srgbClr val="C00000"/>
                </a:solidFill>
                <a:latin typeface="Arial" panose="020B0604020202020204" pitchFamily="34" charset="0"/>
                <a:cs typeface="Arial" panose="020B0604020202020204" pitchFamily="34" charset="0"/>
              </a:rPr>
              <a:t>mẫu số </a:t>
            </a:r>
            <a:r>
              <a:rPr lang="nl-NL" sz="2800" b="1" dirty="0">
                <a:solidFill>
                  <a:srgbClr val="C00000"/>
                </a:solidFill>
                <a:latin typeface="Arial" panose="020B0604020202020204" pitchFamily="34" charset="0"/>
                <a:cs typeface="Arial" panose="020B0604020202020204" pitchFamily="34" charset="0"/>
              </a:rPr>
              <a:t>để được thương là một số tự nhiên.</a:t>
            </a:r>
            <a:endParaRPr lang="en-US" sz="2800" b="1" dirty="0">
              <a:solidFill>
                <a:srgbClr val="C00000"/>
              </a:solidFill>
              <a:latin typeface="Arial" panose="020B0604020202020204" pitchFamily="34" charset="0"/>
              <a:cs typeface="Arial" panose="020B0604020202020204" pitchFamily="34" charset="0"/>
            </a:endParaRPr>
          </a:p>
        </p:txBody>
      </p:sp>
      <p:pic>
        <p:nvPicPr>
          <p:cNvPr id="22" name="图片 8"/>
          <p:cNvPicPr>
            <a:picLocks noChangeAspect="1"/>
          </p:cNvPicPr>
          <p:nvPr/>
        </p:nvPicPr>
        <p:blipFill rotWithShape="1">
          <a:blip r:embed="rId10" cstate="hqprint">
            <a:extLst>
              <a:ext uri="{28A0092B-C50C-407E-A947-70E740481C1C}">
                <a14:useLocalDpi xmlns:a14="http://schemas.microsoft.com/office/drawing/2010/main" val="0"/>
              </a:ext>
            </a:extLst>
          </a:blip>
          <a:srcRect l="29556" r="25445"/>
          <a:stretch/>
        </p:blipFill>
        <p:spPr>
          <a:xfrm>
            <a:off x="38322" y="3993386"/>
            <a:ext cx="1357630" cy="3016960"/>
          </a:xfrm>
          <a:prstGeom prst="rect">
            <a:avLst/>
          </a:prstGeom>
        </p:spPr>
      </p:pic>
    </p:spTree>
    <p:extLst>
      <p:ext uri="{BB962C8B-B14F-4D97-AF65-F5344CB8AC3E}">
        <p14:creationId xmlns:p14="http://schemas.microsoft.com/office/powerpoint/2010/main" val="2735825575"/>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p:cTn id="28" dur="500" fill="hold"/>
                                        <p:tgtEl>
                                          <p:spTgt spid="19"/>
                                        </p:tgtEl>
                                        <p:attrNameLst>
                                          <p:attrName>ppt_w</p:attrName>
                                        </p:attrNameLst>
                                      </p:cBhvr>
                                      <p:tavLst>
                                        <p:tav tm="0">
                                          <p:val>
                                            <p:fltVal val="0"/>
                                          </p:val>
                                        </p:tav>
                                        <p:tav tm="100000">
                                          <p:val>
                                            <p:strVal val="#ppt_w"/>
                                          </p:val>
                                        </p:tav>
                                      </p:tavLst>
                                    </p:anim>
                                    <p:anim calcmode="lin" valueType="num">
                                      <p:cBhvr>
                                        <p:cTn id="29" dur="500" fill="hold"/>
                                        <p:tgtEl>
                                          <p:spTgt spid="19"/>
                                        </p:tgtEl>
                                        <p:attrNameLst>
                                          <p:attrName>ppt_h</p:attrName>
                                        </p:attrNameLst>
                                      </p:cBhvr>
                                      <p:tavLst>
                                        <p:tav tm="0">
                                          <p:val>
                                            <p:fltVal val="0"/>
                                          </p:val>
                                        </p:tav>
                                        <p:tav tm="100000">
                                          <p:val>
                                            <p:strVal val="#ppt_h"/>
                                          </p:val>
                                        </p:tav>
                                      </p:tavLst>
                                    </p:anim>
                                    <p:animEffect transition="in" filter="fade">
                                      <p:cBhvr>
                                        <p:cTn id="30" dur="500"/>
                                        <p:tgtEl>
                                          <p:spTgt spid="19"/>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fill="hold"/>
                                        <p:tgtEl>
                                          <p:spTgt spid="16"/>
                                        </p:tgtEl>
                                        <p:attrNameLst>
                                          <p:attrName>ppt_w</p:attrName>
                                        </p:attrNameLst>
                                      </p:cBhvr>
                                      <p:tavLst>
                                        <p:tav tm="0">
                                          <p:val>
                                            <p:fltVal val="0"/>
                                          </p:val>
                                        </p:tav>
                                        <p:tav tm="100000">
                                          <p:val>
                                            <p:strVal val="#ppt_w"/>
                                          </p:val>
                                        </p:tav>
                                      </p:tavLst>
                                    </p:anim>
                                    <p:anim calcmode="lin" valueType="num">
                                      <p:cBhvr>
                                        <p:cTn id="34" dur="500" fill="hold"/>
                                        <p:tgtEl>
                                          <p:spTgt spid="16"/>
                                        </p:tgtEl>
                                        <p:attrNameLst>
                                          <p:attrName>ppt_h</p:attrName>
                                        </p:attrNameLst>
                                      </p:cBhvr>
                                      <p:tavLst>
                                        <p:tav tm="0">
                                          <p:val>
                                            <p:fltVal val="0"/>
                                          </p:val>
                                        </p:tav>
                                        <p:tav tm="100000">
                                          <p:val>
                                            <p:strVal val="#ppt_h"/>
                                          </p:val>
                                        </p:tav>
                                      </p:tavLst>
                                    </p:anim>
                                    <p:animEffect transition="in" filter="fade">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barn(inVertical)">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barn(inVertical)">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barn(inVertical)">
                                      <p:cBhvr>
                                        <p:cTn id="50" dur="500"/>
                                        <p:tgtEl>
                                          <p:spTgt spid="20"/>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barn(inVertical)">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32" presetClass="emph" presetSubtype="0" fill="hold" nodeType="clickEffect">
                                  <p:stCondLst>
                                    <p:cond delay="0"/>
                                  </p:stCondLst>
                                  <p:childTnLst>
                                    <p:animRot by="120000">
                                      <p:cBhvr>
                                        <p:cTn id="59" dur="100" fill="hold">
                                          <p:stCondLst>
                                            <p:cond delay="0"/>
                                          </p:stCondLst>
                                        </p:cTn>
                                        <p:tgtEl>
                                          <p:spTgt spid="24"/>
                                        </p:tgtEl>
                                        <p:attrNameLst>
                                          <p:attrName>r</p:attrName>
                                        </p:attrNameLst>
                                      </p:cBhvr>
                                    </p:animRot>
                                    <p:animRot by="-240000">
                                      <p:cBhvr>
                                        <p:cTn id="60" dur="200" fill="hold">
                                          <p:stCondLst>
                                            <p:cond delay="200"/>
                                          </p:stCondLst>
                                        </p:cTn>
                                        <p:tgtEl>
                                          <p:spTgt spid="24"/>
                                        </p:tgtEl>
                                        <p:attrNameLst>
                                          <p:attrName>r</p:attrName>
                                        </p:attrNameLst>
                                      </p:cBhvr>
                                    </p:animRot>
                                    <p:animRot by="240000">
                                      <p:cBhvr>
                                        <p:cTn id="61" dur="200" fill="hold">
                                          <p:stCondLst>
                                            <p:cond delay="400"/>
                                          </p:stCondLst>
                                        </p:cTn>
                                        <p:tgtEl>
                                          <p:spTgt spid="24"/>
                                        </p:tgtEl>
                                        <p:attrNameLst>
                                          <p:attrName>r</p:attrName>
                                        </p:attrNameLst>
                                      </p:cBhvr>
                                    </p:animRot>
                                    <p:animRot by="-240000">
                                      <p:cBhvr>
                                        <p:cTn id="62" dur="200" fill="hold">
                                          <p:stCondLst>
                                            <p:cond delay="600"/>
                                          </p:stCondLst>
                                        </p:cTn>
                                        <p:tgtEl>
                                          <p:spTgt spid="24"/>
                                        </p:tgtEl>
                                        <p:attrNameLst>
                                          <p:attrName>r</p:attrName>
                                        </p:attrNameLst>
                                      </p:cBhvr>
                                    </p:animRot>
                                    <p:animRot by="120000">
                                      <p:cBhvr>
                                        <p:cTn id="63" dur="200" fill="hold">
                                          <p:stCondLst>
                                            <p:cond delay="800"/>
                                          </p:stCondLst>
                                        </p:cTn>
                                        <p:tgtEl>
                                          <p:spTgt spid="24"/>
                                        </p:tgtEl>
                                        <p:attrNameLst>
                                          <p:attrName>r</p:attrName>
                                        </p:attrNameLst>
                                      </p:cBhvr>
                                    </p:animRo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nodeType="clickEffect">
                                  <p:stCondLst>
                                    <p:cond delay="0"/>
                                  </p:stCondLst>
                                  <p:childTnLst>
                                    <p:set>
                                      <p:cBhvr>
                                        <p:cTn id="67" dur="1" fill="hold">
                                          <p:stCondLst>
                                            <p:cond delay="0"/>
                                          </p:stCondLst>
                                        </p:cTn>
                                        <p:tgtEl>
                                          <p:spTgt spid="27"/>
                                        </p:tgtEl>
                                        <p:attrNameLst>
                                          <p:attrName>style.visibility</p:attrName>
                                        </p:attrNameLst>
                                      </p:cBhvr>
                                      <p:to>
                                        <p:strVal val="visible"/>
                                      </p:to>
                                    </p:set>
                                    <p:anim calcmode="lin" valueType="num">
                                      <p:cBhvr>
                                        <p:cTn id="68" dur="500" fill="hold"/>
                                        <p:tgtEl>
                                          <p:spTgt spid="27"/>
                                        </p:tgtEl>
                                        <p:attrNameLst>
                                          <p:attrName>ppt_w</p:attrName>
                                        </p:attrNameLst>
                                      </p:cBhvr>
                                      <p:tavLst>
                                        <p:tav tm="0">
                                          <p:val>
                                            <p:fltVal val="0"/>
                                          </p:val>
                                        </p:tav>
                                        <p:tav tm="100000">
                                          <p:val>
                                            <p:strVal val="#ppt_w"/>
                                          </p:val>
                                        </p:tav>
                                      </p:tavLst>
                                    </p:anim>
                                    <p:anim calcmode="lin" valueType="num">
                                      <p:cBhvr>
                                        <p:cTn id="69" dur="500" fill="hold"/>
                                        <p:tgtEl>
                                          <p:spTgt spid="27"/>
                                        </p:tgtEl>
                                        <p:attrNameLst>
                                          <p:attrName>ppt_h</p:attrName>
                                        </p:attrNameLst>
                                      </p:cBhvr>
                                      <p:tavLst>
                                        <p:tav tm="0">
                                          <p:val>
                                            <p:fltVal val="0"/>
                                          </p:val>
                                        </p:tav>
                                        <p:tav tm="100000">
                                          <p:val>
                                            <p:strVal val="#ppt_h"/>
                                          </p:val>
                                        </p:tav>
                                      </p:tavLst>
                                    </p:anim>
                                    <p:animEffect transition="in" filter="fade">
                                      <p:cBhvr>
                                        <p:cTn id="70" dur="500"/>
                                        <p:tgtEl>
                                          <p:spTgt spid="27"/>
                                        </p:tgtEl>
                                      </p:cBhvr>
                                    </p:animEffect>
                                  </p:childTnLst>
                                </p:cTn>
                              </p:par>
                              <p:par>
                                <p:cTn id="71" presetID="53" presetClass="entr" presetSubtype="16" fill="hold" grpId="0" nodeType="withEffect">
                                  <p:stCondLst>
                                    <p:cond delay="0"/>
                                  </p:stCondLst>
                                  <p:childTnLst>
                                    <p:set>
                                      <p:cBhvr>
                                        <p:cTn id="72" dur="1" fill="hold">
                                          <p:stCondLst>
                                            <p:cond delay="0"/>
                                          </p:stCondLst>
                                        </p:cTn>
                                        <p:tgtEl>
                                          <p:spTgt spid="23"/>
                                        </p:tgtEl>
                                        <p:attrNameLst>
                                          <p:attrName>style.visibility</p:attrName>
                                        </p:attrNameLst>
                                      </p:cBhvr>
                                      <p:to>
                                        <p:strVal val="visible"/>
                                      </p:to>
                                    </p:set>
                                    <p:anim calcmode="lin" valueType="num">
                                      <p:cBhvr>
                                        <p:cTn id="73" dur="500" fill="hold"/>
                                        <p:tgtEl>
                                          <p:spTgt spid="23"/>
                                        </p:tgtEl>
                                        <p:attrNameLst>
                                          <p:attrName>ppt_w</p:attrName>
                                        </p:attrNameLst>
                                      </p:cBhvr>
                                      <p:tavLst>
                                        <p:tav tm="0">
                                          <p:val>
                                            <p:fltVal val="0"/>
                                          </p:val>
                                        </p:tav>
                                        <p:tav tm="100000">
                                          <p:val>
                                            <p:strVal val="#ppt_w"/>
                                          </p:val>
                                        </p:tav>
                                      </p:tavLst>
                                    </p:anim>
                                    <p:anim calcmode="lin" valueType="num">
                                      <p:cBhvr>
                                        <p:cTn id="74" dur="500" fill="hold"/>
                                        <p:tgtEl>
                                          <p:spTgt spid="23"/>
                                        </p:tgtEl>
                                        <p:attrNameLst>
                                          <p:attrName>ppt_h</p:attrName>
                                        </p:attrNameLst>
                                      </p:cBhvr>
                                      <p:tavLst>
                                        <p:tav tm="0">
                                          <p:val>
                                            <p:fltVal val="0"/>
                                          </p:val>
                                        </p:tav>
                                        <p:tav tm="100000">
                                          <p:val>
                                            <p:strVal val="#ppt_h"/>
                                          </p:val>
                                        </p:tav>
                                      </p:tavLst>
                                    </p:anim>
                                    <p:animEffect transition="in" filter="fade">
                                      <p:cBhvr>
                                        <p:cTn id="7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3" grpId="0"/>
      <p:bldP spid="14" grpId="0"/>
      <p:bldP spid="15" grpId="0"/>
      <p:bldP spid="16" grpId="0"/>
      <p:bldP spid="17" grpId="0"/>
      <p:bldP spid="18" grpId="0"/>
      <p:bldP spid="19" grpId="0"/>
      <p:bldP spid="20" grpId="0"/>
      <p:bldP spid="21" grpId="0"/>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6"/>
          <p:cNvPicPr>
            <a:picLocks noChangeAspect="1"/>
          </p:cNvPicPr>
          <p:nvPr/>
        </p:nvPicPr>
        <p:blipFill>
          <a:blip r:embed="rId2"/>
          <a:stretch>
            <a:fillRect/>
          </a:stretch>
        </p:blipFill>
        <p:spPr>
          <a:xfrm>
            <a:off x="418348" y="260407"/>
            <a:ext cx="11414243" cy="6455703"/>
          </a:xfrm>
          <a:prstGeom prst="rect">
            <a:avLst/>
          </a:prstGeom>
        </p:spPr>
      </p:pic>
      <p:pic>
        <p:nvPicPr>
          <p:cNvPr id="3" name="Picture 8" descr="Hình ảnh Mbe Phong Cách Hoạt Hình Dễ Thương Bánh Kem Trái Cây, Mbe, Bánh  Mbe, Bánh Kem Vector và PNG với nền trong suốt để tải xuống miễn phí"/>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6563" l="10000" r="90000">
                        <a14:foregroundMark x1="54375" y1="37031" x2="74063" y2="49219"/>
                      </a14:backgroundRemoval>
                    </a14:imgEffect>
                  </a14:imgLayer>
                </a14:imgProps>
              </a:ext>
              <a:ext uri="{28A0092B-C50C-407E-A947-70E740481C1C}">
                <a14:useLocalDpi xmlns:a14="http://schemas.microsoft.com/office/drawing/2010/main" val="0"/>
              </a:ext>
            </a:extLst>
          </a:blip>
          <a:srcRect/>
          <a:stretch>
            <a:fillRect/>
          </a:stretch>
        </p:blipFill>
        <p:spPr bwMode="auto">
          <a:xfrm rot="20474247">
            <a:off x="10127393" y="-324375"/>
            <a:ext cx="2148964" cy="21489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31703" y="500600"/>
            <a:ext cx="9813550" cy="1200329"/>
          </a:xfrm>
          <a:prstGeom prst="rect">
            <a:avLst/>
          </a:prstGeom>
          <a:noFill/>
        </p:spPr>
        <p:txBody>
          <a:bodyPr wrap="square" rtlCol="0">
            <a:spAutoFit/>
          </a:bodyPr>
          <a:lstStyle/>
          <a:p>
            <a:r>
              <a:rPr lang="en-US" sz="3600" u="sng" dirty="0" err="1">
                <a:solidFill>
                  <a:schemeClr val="accent1">
                    <a:lumMod val="50000"/>
                  </a:schemeClr>
                </a:solidFill>
                <a:latin typeface="Arial" panose="020B0604020202020204" pitchFamily="34" charset="0"/>
                <a:cs typeface="Arial" panose="020B0604020202020204" pitchFamily="34" charset="0"/>
              </a:rPr>
              <a:t>Bài</a:t>
            </a:r>
            <a:r>
              <a:rPr lang="en-US" sz="3600" u="sng" dirty="0">
                <a:solidFill>
                  <a:schemeClr val="accent1">
                    <a:lumMod val="50000"/>
                  </a:schemeClr>
                </a:solidFill>
                <a:latin typeface="Arial" panose="020B0604020202020204" pitchFamily="34" charset="0"/>
                <a:cs typeface="Arial" panose="020B0604020202020204" pitchFamily="34" charset="0"/>
              </a:rPr>
              <a:t> 3:</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Viết</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mỗi</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số</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tự</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nhiên</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dưới</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dạng</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một</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phân</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số</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có</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mẫu</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bằng</a:t>
            </a:r>
            <a:r>
              <a:rPr lang="en-US" sz="3600" dirty="0">
                <a:solidFill>
                  <a:schemeClr val="accent1">
                    <a:lumMod val="50000"/>
                  </a:schemeClr>
                </a:solidFill>
                <a:latin typeface="Arial" panose="020B0604020202020204" pitchFamily="34" charset="0"/>
                <a:cs typeface="Arial" panose="020B0604020202020204" pitchFamily="34" charset="0"/>
              </a:rPr>
              <a:t> 1 (</a:t>
            </a:r>
            <a:r>
              <a:rPr lang="en-US" sz="3600" dirty="0" err="1">
                <a:solidFill>
                  <a:schemeClr val="accent1">
                    <a:lumMod val="50000"/>
                  </a:schemeClr>
                </a:solidFill>
                <a:latin typeface="Arial" panose="020B0604020202020204" pitchFamily="34" charset="0"/>
                <a:cs typeface="Arial" panose="020B0604020202020204" pitchFamily="34" charset="0"/>
              </a:rPr>
              <a:t>theo</a:t>
            </a:r>
            <a:r>
              <a:rPr lang="en-US" sz="3600" dirty="0">
                <a:solidFill>
                  <a:schemeClr val="accent1">
                    <a:lumMod val="50000"/>
                  </a:schemeClr>
                </a:solidFill>
                <a:latin typeface="Arial" panose="020B0604020202020204" pitchFamily="34" charset="0"/>
                <a:cs typeface="Arial" panose="020B0604020202020204" pitchFamily="34" charset="0"/>
              </a:rPr>
              <a:t> </a:t>
            </a:r>
            <a:r>
              <a:rPr lang="en-US" sz="3600" dirty="0" err="1">
                <a:solidFill>
                  <a:schemeClr val="accent1">
                    <a:lumMod val="50000"/>
                  </a:schemeClr>
                </a:solidFill>
                <a:latin typeface="Arial" panose="020B0604020202020204" pitchFamily="34" charset="0"/>
                <a:cs typeface="Arial" panose="020B0604020202020204" pitchFamily="34" charset="0"/>
              </a:rPr>
              <a:t>mẫu</a:t>
            </a:r>
            <a:r>
              <a:rPr lang="en-US" sz="3600" dirty="0">
                <a:solidFill>
                  <a:schemeClr val="accent1">
                    <a:lumMod val="50000"/>
                  </a:schemeClr>
                </a:solidFill>
                <a:latin typeface="Arial" panose="020B0604020202020204" pitchFamily="34" charset="0"/>
                <a:cs typeface="Arial" panose="020B0604020202020204" pitchFamily="34" charset="0"/>
              </a:rPr>
              <a:t>):</a:t>
            </a:r>
          </a:p>
        </p:txBody>
      </p:sp>
      <p:sp>
        <p:nvSpPr>
          <p:cNvPr id="5" name="TextBox 4"/>
          <p:cNvSpPr txBox="1"/>
          <p:nvPr/>
        </p:nvSpPr>
        <p:spPr>
          <a:xfrm>
            <a:off x="6401385" y="1983650"/>
            <a:ext cx="1609860" cy="830997"/>
          </a:xfrm>
          <a:prstGeom prst="rect">
            <a:avLst/>
          </a:prstGeom>
          <a:noFill/>
        </p:spPr>
        <p:txBody>
          <a:bodyPr wrap="square" rtlCol="0">
            <a:spAutoFit/>
          </a:bodyPr>
          <a:lstStyle/>
          <a:p>
            <a:r>
              <a:rPr lang="en-US" sz="4800" dirty="0">
                <a:latin typeface="Arial" panose="020B0604020202020204" pitchFamily="34" charset="0"/>
                <a:cs typeface="Arial" panose="020B0604020202020204" pitchFamily="34" charset="0"/>
              </a:rPr>
              <a:t>6 =</a:t>
            </a:r>
          </a:p>
        </p:txBody>
      </p:sp>
      <p:sp>
        <p:nvSpPr>
          <p:cNvPr id="6" name="TextBox 5"/>
          <p:cNvSpPr txBox="1"/>
          <p:nvPr/>
        </p:nvSpPr>
        <p:spPr>
          <a:xfrm>
            <a:off x="8608470" y="1961284"/>
            <a:ext cx="1609860" cy="830997"/>
          </a:xfrm>
          <a:prstGeom prst="rect">
            <a:avLst/>
          </a:prstGeom>
          <a:noFill/>
        </p:spPr>
        <p:txBody>
          <a:bodyPr wrap="square" rtlCol="0">
            <a:spAutoFit/>
          </a:bodyPr>
          <a:lstStyle/>
          <a:p>
            <a:r>
              <a:rPr lang="en-US" sz="4800" dirty="0">
                <a:latin typeface="Arial" panose="020B0604020202020204" pitchFamily="34" charset="0"/>
                <a:cs typeface="Arial" panose="020B0604020202020204" pitchFamily="34" charset="0"/>
              </a:rPr>
              <a:t>1 =</a:t>
            </a:r>
          </a:p>
        </p:txBody>
      </p:sp>
      <p:sp>
        <p:nvSpPr>
          <p:cNvPr id="7" name="TextBox 6"/>
          <p:cNvSpPr txBox="1"/>
          <p:nvPr/>
        </p:nvSpPr>
        <p:spPr>
          <a:xfrm>
            <a:off x="6116890" y="3583031"/>
            <a:ext cx="1609860" cy="830997"/>
          </a:xfrm>
          <a:prstGeom prst="rect">
            <a:avLst/>
          </a:prstGeom>
          <a:noFill/>
        </p:spPr>
        <p:txBody>
          <a:bodyPr wrap="square" rtlCol="0">
            <a:spAutoFit/>
          </a:bodyPr>
          <a:lstStyle/>
          <a:p>
            <a:r>
              <a:rPr lang="en-US" sz="4800" dirty="0">
                <a:latin typeface="Arial" panose="020B0604020202020204" pitchFamily="34" charset="0"/>
                <a:cs typeface="Arial" panose="020B0604020202020204" pitchFamily="34" charset="0"/>
              </a:rPr>
              <a:t>27 =</a:t>
            </a:r>
          </a:p>
        </p:txBody>
      </p:sp>
      <p:sp>
        <p:nvSpPr>
          <p:cNvPr id="8" name="TextBox 7"/>
          <p:cNvSpPr txBox="1"/>
          <p:nvPr/>
        </p:nvSpPr>
        <p:spPr>
          <a:xfrm>
            <a:off x="8596670" y="3635816"/>
            <a:ext cx="1418218" cy="830997"/>
          </a:xfrm>
          <a:prstGeom prst="rect">
            <a:avLst/>
          </a:prstGeom>
          <a:noFill/>
        </p:spPr>
        <p:txBody>
          <a:bodyPr wrap="square" rtlCol="0">
            <a:spAutoFit/>
          </a:bodyPr>
          <a:lstStyle/>
          <a:p>
            <a:r>
              <a:rPr lang="en-US" sz="4800" dirty="0">
                <a:latin typeface="Arial" panose="020B0604020202020204" pitchFamily="34" charset="0"/>
                <a:cs typeface="Arial" panose="020B0604020202020204" pitchFamily="34" charset="0"/>
              </a:rPr>
              <a:t>0 =</a:t>
            </a:r>
          </a:p>
        </p:txBody>
      </p:sp>
      <p:sp>
        <p:nvSpPr>
          <p:cNvPr id="9" name="TextBox 8"/>
          <p:cNvSpPr txBox="1"/>
          <p:nvPr/>
        </p:nvSpPr>
        <p:spPr>
          <a:xfrm>
            <a:off x="7631214" y="5090264"/>
            <a:ext cx="1609860" cy="830997"/>
          </a:xfrm>
          <a:prstGeom prst="rect">
            <a:avLst/>
          </a:prstGeom>
          <a:noFill/>
        </p:spPr>
        <p:txBody>
          <a:bodyPr wrap="square" rtlCol="0">
            <a:spAutoFit/>
          </a:bodyPr>
          <a:lstStyle/>
          <a:p>
            <a:r>
              <a:rPr lang="en-US" sz="4800" dirty="0">
                <a:latin typeface="Arial" panose="020B0604020202020204" pitchFamily="34" charset="0"/>
                <a:cs typeface="Arial" panose="020B0604020202020204" pitchFamily="34" charset="0"/>
              </a:rPr>
              <a:t>3 =</a:t>
            </a:r>
          </a:p>
        </p:txBody>
      </p:sp>
      <p:pic>
        <p:nvPicPr>
          <p:cNvPr id="13314" name="Picture 2" descr="Phim Hoạt Hình Cây Xương Rồng Vẽ - phim hoạt hình cây xương rồng png tải về  - Miễn phí trong suốt Thức ăn png Tải về."/>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2434" y="3583031"/>
            <a:ext cx="3682711" cy="4255578"/>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1344000" y="1941122"/>
            <a:ext cx="3062198" cy="171935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3" name="TextBox 12"/>
          <p:cNvSpPr txBox="1"/>
          <p:nvPr/>
        </p:nvSpPr>
        <p:spPr>
          <a:xfrm>
            <a:off x="1527800" y="2385880"/>
            <a:ext cx="2364381" cy="707886"/>
          </a:xfrm>
          <a:prstGeom prst="rect">
            <a:avLst/>
          </a:prstGeom>
          <a:noFill/>
        </p:spPr>
        <p:txBody>
          <a:bodyPr wrap="square" rtlCol="0">
            <a:spAutoFit/>
          </a:bodyPr>
          <a:lstStyle/>
          <a:p>
            <a:r>
              <a:rPr lang="en-US" sz="4000" dirty="0" err="1">
                <a:solidFill>
                  <a:srgbClr val="FF0000"/>
                </a:solidFill>
                <a:latin typeface="Arial" panose="020B0604020202020204" pitchFamily="34" charset="0"/>
                <a:cs typeface="Arial" panose="020B0604020202020204" pitchFamily="34" charset="0"/>
              </a:rPr>
              <a:t>Mẫu</a:t>
            </a:r>
            <a:r>
              <a:rPr lang="en-US" sz="4000" dirty="0">
                <a:solidFill>
                  <a:srgbClr val="FF0000"/>
                </a:solidFill>
                <a:latin typeface="Arial" panose="020B0604020202020204" pitchFamily="34" charset="0"/>
                <a:cs typeface="Arial" panose="020B0604020202020204" pitchFamily="34" charset="0"/>
              </a:rPr>
              <a:t>:</a:t>
            </a:r>
            <a:r>
              <a:rPr lang="en-US" sz="4000" dirty="0">
                <a:latin typeface="Arial" panose="020B0604020202020204" pitchFamily="34" charset="0"/>
                <a:cs typeface="Arial" panose="020B0604020202020204" pitchFamily="34" charset="0"/>
              </a:rPr>
              <a:t> 9 = </a:t>
            </a:r>
          </a:p>
        </p:txBody>
      </p:sp>
      <mc:AlternateContent xmlns:mc="http://schemas.openxmlformats.org/markup-compatibility/2006" xmlns:a14="http://schemas.microsoft.com/office/drawing/2010/main">
        <mc:Choice Requires="a14">
          <p:sp>
            <p:nvSpPr>
              <p:cNvPr id="14" name="Rectangle 13"/>
              <p:cNvSpPr/>
              <p:nvPr/>
            </p:nvSpPr>
            <p:spPr>
              <a:xfrm>
                <a:off x="3522987" y="2093962"/>
                <a:ext cx="588623" cy="112947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3600" b="1" i="1" smtClean="0">
                              <a:solidFill>
                                <a:srgbClr val="FF0000"/>
                              </a:solidFill>
                              <a:latin typeface="Cambria Math" panose="02040503050406030204" pitchFamily="18" charset="0"/>
                            </a:rPr>
                          </m:ctrlPr>
                        </m:fPr>
                        <m:num>
                          <m:r>
                            <a:rPr lang="en-US" sz="3600" b="1" i="1" smtClean="0">
                              <a:solidFill>
                                <a:srgbClr val="FF0000"/>
                              </a:solidFill>
                              <a:latin typeface="Cambria Math" panose="02040503050406030204" pitchFamily="18" charset="0"/>
                            </a:rPr>
                            <m:t>𝟗</m:t>
                          </m:r>
                        </m:num>
                        <m:den>
                          <m:r>
                            <a:rPr lang="en-US" sz="3600" b="1" i="1" smtClean="0">
                              <a:solidFill>
                                <a:srgbClr val="FF0000"/>
                              </a:solidFill>
                              <a:latin typeface="Cambria Math" panose="02040503050406030204" pitchFamily="18" charset="0"/>
                            </a:rPr>
                            <m:t>𝟏</m:t>
                          </m:r>
                        </m:den>
                      </m:f>
                    </m:oMath>
                  </m:oMathPara>
                </a14:m>
                <a:endParaRPr lang="en-US" sz="4400" dirty="0">
                  <a:latin typeface="Arial" panose="020B0604020202020204" pitchFamily="34" charset="0"/>
                  <a:cs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3522987" y="2093962"/>
                <a:ext cx="588623" cy="112947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7263317" y="1755335"/>
                <a:ext cx="901889" cy="124482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4000" b="1" i="1" smtClean="0">
                              <a:solidFill>
                                <a:srgbClr val="FF0000"/>
                              </a:solidFill>
                              <a:latin typeface="Cambria Math" panose="02040503050406030204" pitchFamily="18" charset="0"/>
                            </a:rPr>
                          </m:ctrlPr>
                        </m:fPr>
                        <m:num>
                          <m:r>
                            <a:rPr lang="en-US" sz="4000" b="1" i="1" smtClean="0">
                              <a:solidFill>
                                <a:srgbClr val="FF0000"/>
                              </a:solidFill>
                              <a:latin typeface="Cambria Math" panose="02040503050406030204" pitchFamily="18" charset="0"/>
                            </a:rPr>
                            <m:t>𝟔</m:t>
                          </m:r>
                        </m:num>
                        <m:den>
                          <m:r>
                            <a:rPr lang="en-US" sz="4000" b="1" i="1" smtClean="0">
                              <a:solidFill>
                                <a:srgbClr val="FF0000"/>
                              </a:solidFill>
                              <a:latin typeface="Cambria Math" panose="02040503050406030204" pitchFamily="18" charset="0"/>
                            </a:rPr>
                            <m:t>𝟏</m:t>
                          </m:r>
                        </m:den>
                      </m:f>
                    </m:oMath>
                  </m:oMathPara>
                </a14:m>
                <a:endParaRPr lang="en-US" sz="4400" dirty="0">
                  <a:solidFill>
                    <a:srgbClr val="FF0000"/>
                  </a:solidFill>
                  <a:latin typeface="Arial" panose="020B0604020202020204" pitchFamily="34" charset="0"/>
                  <a:cs typeface="Arial" panose="020B060402020202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7263317" y="1755335"/>
                <a:ext cx="901889" cy="1244828"/>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9515205" y="1768274"/>
                <a:ext cx="765427" cy="124482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4000" b="1" i="1" smtClean="0">
                              <a:solidFill>
                                <a:srgbClr val="FF0000"/>
                              </a:solidFill>
                              <a:latin typeface="Cambria Math" panose="02040503050406030204" pitchFamily="18" charset="0"/>
                            </a:rPr>
                          </m:ctrlPr>
                        </m:fPr>
                        <m:num>
                          <m:r>
                            <a:rPr lang="en-US" sz="4000" b="1" i="1" smtClean="0">
                              <a:solidFill>
                                <a:srgbClr val="FF0000"/>
                              </a:solidFill>
                              <a:latin typeface="Cambria Math" panose="02040503050406030204" pitchFamily="18" charset="0"/>
                            </a:rPr>
                            <m:t>𝟏</m:t>
                          </m:r>
                        </m:num>
                        <m:den>
                          <m:r>
                            <a:rPr lang="en-US" sz="4000" b="1" i="1" smtClean="0">
                              <a:solidFill>
                                <a:srgbClr val="FF0000"/>
                              </a:solidFill>
                              <a:latin typeface="Cambria Math" panose="02040503050406030204" pitchFamily="18" charset="0"/>
                            </a:rPr>
                            <m:t>𝟏</m:t>
                          </m:r>
                        </m:den>
                      </m:f>
                    </m:oMath>
                  </m:oMathPara>
                </a14:m>
                <a:endParaRPr lang="en-US" sz="4400" dirty="0">
                  <a:solidFill>
                    <a:srgbClr val="FF0000"/>
                  </a:solidFill>
                  <a:latin typeface="Arial" panose="020B0604020202020204" pitchFamily="34"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9515205" y="1768274"/>
                <a:ext cx="765427" cy="1244828"/>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8646537" y="4842148"/>
                <a:ext cx="868668" cy="124482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4000" b="1" i="1" smtClean="0">
                              <a:solidFill>
                                <a:srgbClr val="FF0000"/>
                              </a:solidFill>
                              <a:latin typeface="Cambria Math" panose="02040503050406030204" pitchFamily="18" charset="0"/>
                            </a:rPr>
                          </m:ctrlPr>
                        </m:fPr>
                        <m:num>
                          <m:r>
                            <a:rPr lang="en-US" sz="4000" b="1" i="1" smtClean="0">
                              <a:solidFill>
                                <a:srgbClr val="FF0000"/>
                              </a:solidFill>
                              <a:latin typeface="Cambria Math" panose="02040503050406030204" pitchFamily="18" charset="0"/>
                            </a:rPr>
                            <m:t>𝟑</m:t>
                          </m:r>
                        </m:num>
                        <m:den>
                          <m:r>
                            <a:rPr lang="en-US" sz="4000" b="1" i="1" smtClean="0">
                              <a:solidFill>
                                <a:srgbClr val="FF0000"/>
                              </a:solidFill>
                              <a:latin typeface="Cambria Math" panose="02040503050406030204" pitchFamily="18" charset="0"/>
                            </a:rPr>
                            <m:t>𝟏</m:t>
                          </m:r>
                        </m:den>
                      </m:f>
                    </m:oMath>
                  </m:oMathPara>
                </a14:m>
                <a:endParaRPr lang="en-US" sz="4800" dirty="0">
                  <a:solidFill>
                    <a:srgbClr val="FF0000"/>
                  </a:solidFill>
                  <a:latin typeface="Arial" panose="020B0604020202020204" pitchFamily="34"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8646537" y="4842148"/>
                <a:ext cx="868668" cy="124482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9624705" y="3362335"/>
                <a:ext cx="633507"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b="1" i="1" smtClean="0">
                              <a:solidFill>
                                <a:srgbClr val="FF0000"/>
                              </a:solidFill>
                              <a:latin typeface="Cambria Math" panose="02040503050406030204" pitchFamily="18" charset="0"/>
                            </a:rPr>
                          </m:ctrlPr>
                        </m:fPr>
                        <m:num>
                          <m:r>
                            <a:rPr lang="en-US" sz="4000" b="1" i="1" smtClean="0">
                              <a:solidFill>
                                <a:srgbClr val="FF0000"/>
                              </a:solidFill>
                              <a:latin typeface="Cambria Math" panose="02040503050406030204" pitchFamily="18" charset="0"/>
                            </a:rPr>
                            <m:t>𝟎</m:t>
                          </m:r>
                        </m:num>
                        <m:den>
                          <m:r>
                            <a:rPr lang="en-US" sz="4000" b="1" i="1" smtClean="0">
                              <a:solidFill>
                                <a:srgbClr val="FF0000"/>
                              </a:solidFill>
                              <a:latin typeface="Cambria Math" panose="02040503050406030204" pitchFamily="18" charset="0"/>
                            </a:rPr>
                            <m:t>𝟏</m:t>
                          </m:r>
                        </m:den>
                      </m:f>
                    </m:oMath>
                  </m:oMathPara>
                </a14:m>
                <a:endParaRPr lang="en-US" sz="4400" dirty="0">
                  <a:solidFill>
                    <a:srgbClr val="FF0000"/>
                  </a:solidFill>
                  <a:latin typeface="Arial" panose="020B0604020202020204" pitchFamily="34" charset="0"/>
                  <a:cs typeface="Arial" panose="020B0604020202020204" pitchFamily="34"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9624705" y="3362335"/>
                <a:ext cx="633507" cy="1244828"/>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7342148" y="3307545"/>
                <a:ext cx="939680"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b="1" i="1" smtClean="0">
                              <a:solidFill>
                                <a:srgbClr val="FF0000"/>
                              </a:solidFill>
                              <a:latin typeface="Cambria Math" panose="02040503050406030204" pitchFamily="18" charset="0"/>
                            </a:rPr>
                          </m:ctrlPr>
                        </m:fPr>
                        <m:num>
                          <m:r>
                            <a:rPr lang="en-US" sz="4000" b="1" i="1" smtClean="0">
                              <a:solidFill>
                                <a:srgbClr val="FF0000"/>
                              </a:solidFill>
                              <a:latin typeface="Cambria Math" panose="02040503050406030204" pitchFamily="18" charset="0"/>
                            </a:rPr>
                            <m:t>𝟐𝟕</m:t>
                          </m:r>
                        </m:num>
                        <m:den>
                          <m:r>
                            <a:rPr lang="en-US" sz="4000" b="1" i="1" smtClean="0">
                              <a:solidFill>
                                <a:srgbClr val="FF0000"/>
                              </a:solidFill>
                              <a:latin typeface="Cambria Math" panose="02040503050406030204" pitchFamily="18" charset="0"/>
                            </a:rPr>
                            <m:t>𝟏</m:t>
                          </m:r>
                        </m:den>
                      </m:f>
                    </m:oMath>
                  </m:oMathPara>
                </a14:m>
                <a:endParaRPr lang="en-US" sz="4400" dirty="0">
                  <a:solidFill>
                    <a:srgbClr val="FF0000"/>
                  </a:solidFill>
                  <a:latin typeface="Arial" panose="020B0604020202020204" pitchFamily="34" charset="0"/>
                  <a:cs typeface="Arial" panose="020B0604020202020204" pitchFamily="34" charset="0"/>
                </a:endParaRPr>
              </a:p>
            </p:txBody>
          </p:sp>
        </mc:Choice>
        <mc:Fallback xmlns="">
          <p:sp>
            <p:nvSpPr>
              <p:cNvPr id="19" name="Rectangle 18"/>
              <p:cNvSpPr>
                <a:spLocks noRot="1" noChangeAspect="1" noMove="1" noResize="1" noEditPoints="1" noAdjustHandles="1" noChangeArrowheads="1" noChangeShapeType="1" noTextEdit="1"/>
              </p:cNvSpPr>
              <p:nvPr/>
            </p:nvSpPr>
            <p:spPr>
              <a:xfrm>
                <a:off x="7342148" y="3307545"/>
                <a:ext cx="939680" cy="1244828"/>
              </a:xfrm>
              <a:prstGeom prst="rect">
                <a:avLst/>
              </a:prstGeom>
              <a:blipFill>
                <a:blip r:embed="rId11"/>
                <a:stretch>
                  <a:fillRect/>
                </a:stretch>
              </a:blipFill>
            </p:spPr>
            <p:txBody>
              <a:bodyPr/>
              <a:lstStyle/>
              <a:p>
                <a:r>
                  <a:rPr lang="en-US">
                    <a:noFill/>
                  </a:rPr>
                  <a:t> </a:t>
                </a:r>
              </a:p>
            </p:txBody>
          </p:sp>
        </mc:Fallback>
      </mc:AlternateContent>
      <p:sp>
        <p:nvSpPr>
          <p:cNvPr id="10" name="TextBox 9"/>
          <p:cNvSpPr txBox="1"/>
          <p:nvPr/>
        </p:nvSpPr>
        <p:spPr>
          <a:xfrm>
            <a:off x="1605862" y="4345423"/>
            <a:ext cx="5416429" cy="2308324"/>
          </a:xfrm>
          <a:prstGeom prst="rect">
            <a:avLst/>
          </a:prstGeom>
          <a:ln>
            <a:noFill/>
            <a:prstDash val="sysDash"/>
          </a:ln>
          <a:effectLst/>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3600" dirty="0" err="1">
                <a:solidFill>
                  <a:schemeClr val="bg1"/>
                </a:solidFill>
                <a:latin typeface="Arial" panose="020B0604020202020204" pitchFamily="34" charset="0"/>
                <a:cs typeface="Arial" panose="020B0604020202020204" pitchFamily="34" charset="0"/>
              </a:rPr>
              <a:t>Mọi</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số</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tự</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nhiên</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có</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thể</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viết</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thành</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một</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phân</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số</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có</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tử</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số</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là</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số</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tự</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nhiên</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đó</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và</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mẫu</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số</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bằng</a:t>
            </a:r>
            <a:r>
              <a:rPr lang="en-US" sz="3600" dirty="0">
                <a:solidFill>
                  <a:schemeClr val="bg1"/>
                </a:solidFill>
                <a:latin typeface="Arial" panose="020B0604020202020204" pitchFamily="34" charset="0"/>
                <a:cs typeface="Arial" panose="020B0604020202020204" pitchFamily="34" charset="0"/>
              </a:rPr>
              <a:t> 1.</a:t>
            </a:r>
          </a:p>
        </p:txBody>
      </p:sp>
    </p:spTree>
    <p:extLst>
      <p:ext uri="{BB962C8B-B14F-4D97-AF65-F5344CB8AC3E}">
        <p14:creationId xmlns:p14="http://schemas.microsoft.com/office/powerpoint/2010/main" val="40168137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randombar(horizont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randombar(horizont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randombar(horizont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randombar(horizontal)">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arn(inVertical)">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barn(inVertical)">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arn(inVertical)">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barn(inVertical)">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barn(inVertical)">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barn(inVertical)">
                                      <p:cBhvr>
                                        <p:cTn id="65" dur="500"/>
                                        <p:tgtEl>
                                          <p:spTgt spid="19"/>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barn(inVertical)">
                                      <p:cBhvr>
                                        <p:cTn id="70" dur="500"/>
                                        <p:tgtEl>
                                          <p:spTgt spid="18"/>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barn(inVertical)">
                                      <p:cBhvr>
                                        <p:cTn id="75" dur="500"/>
                                        <p:tgtEl>
                                          <p:spTgt spid="17"/>
                                        </p:tgtEl>
                                      </p:cBhvr>
                                    </p:animEffect>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10"/>
                                        </p:tgtEl>
                                        <p:attrNameLst>
                                          <p:attrName>style.visibility</p:attrName>
                                        </p:attrNameLst>
                                      </p:cBhvr>
                                      <p:to>
                                        <p:strVal val="visible"/>
                                      </p:to>
                                    </p:set>
                                    <p:anim calcmode="lin" valueType="num">
                                      <p:cBhvr additive="base">
                                        <p:cTn id="80" dur="500" fill="hold"/>
                                        <p:tgtEl>
                                          <p:spTgt spid="10"/>
                                        </p:tgtEl>
                                        <p:attrNameLst>
                                          <p:attrName>ppt_x</p:attrName>
                                        </p:attrNameLst>
                                      </p:cBhvr>
                                      <p:tavLst>
                                        <p:tav tm="0">
                                          <p:val>
                                            <p:strVal val="#ppt_x"/>
                                          </p:val>
                                        </p:tav>
                                        <p:tav tm="100000">
                                          <p:val>
                                            <p:strVal val="#ppt_x"/>
                                          </p:val>
                                        </p:tav>
                                      </p:tavLst>
                                    </p:anim>
                                    <p:anim calcmode="lin" valueType="num">
                                      <p:cBhvr additive="base">
                                        <p:cTn id="8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2" grpId="0" animBg="1"/>
      <p:bldP spid="13" grpId="0"/>
      <p:bldP spid="14" grpId="0"/>
      <p:bldP spid="15" grpId="0"/>
      <p:bldP spid="16" grpId="0"/>
      <p:bldP spid="17" grpId="0"/>
      <p:bldP spid="18" grpId="0"/>
      <p:bldP spid="19" grpId="0"/>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52">
            <a:extLst>
              <a:ext uri="{FF2B5EF4-FFF2-40B4-BE49-F238E27FC236}">
                <a16:creationId xmlns:a16="http://schemas.microsoft.com/office/drawing/2014/main" id="{1ADCBAC2-6B4F-46FE-8643-D99E1713473C}"/>
              </a:ext>
            </a:extLst>
          </p:cNvPr>
          <p:cNvSpPr/>
          <p:nvPr/>
        </p:nvSpPr>
        <p:spPr>
          <a:xfrm rot="10800000" flipH="1" flipV="1">
            <a:off x="1924586" y="803409"/>
            <a:ext cx="8985868" cy="119063"/>
          </a:xfrm>
          <a:prstGeom prst="roundRect">
            <a:avLst>
              <a:gd name="adj" fmla="val 50000"/>
            </a:avLst>
          </a:prstGeom>
          <a:solidFill>
            <a:sysClr val="window" lastClr="FFFFFF">
              <a:alpha val="40000"/>
            </a:sysClr>
          </a:solidFill>
          <a:ln w="3175"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Arial"/>
              <a:ea typeface="微软雅黑"/>
              <a:cs typeface="+mn-cs"/>
            </a:endParaRPr>
          </a:p>
        </p:txBody>
      </p:sp>
      <p:grpSp>
        <p:nvGrpSpPr>
          <p:cNvPr id="11" name="Group 61">
            <a:extLst>
              <a:ext uri="{FF2B5EF4-FFF2-40B4-BE49-F238E27FC236}">
                <a16:creationId xmlns:a16="http://schemas.microsoft.com/office/drawing/2014/main" id="{3089E00E-BAF9-42D1-AE8C-BE38E9DA9024}"/>
              </a:ext>
            </a:extLst>
          </p:cNvPr>
          <p:cNvGrpSpPr/>
          <p:nvPr/>
        </p:nvGrpSpPr>
        <p:grpSpPr>
          <a:xfrm>
            <a:off x="4856853" y="2646222"/>
            <a:ext cx="435612" cy="59937"/>
            <a:chOff x="4647977" y="2595263"/>
            <a:chExt cx="504373" cy="69398"/>
          </a:xfrm>
          <a:solidFill>
            <a:sysClr val="window" lastClr="FFFFFF">
              <a:lumMod val="65000"/>
            </a:sysClr>
          </a:solidFill>
        </p:grpSpPr>
        <p:sp>
          <p:nvSpPr>
            <p:cNvPr id="12" name="Oval 62">
              <a:extLst>
                <a:ext uri="{FF2B5EF4-FFF2-40B4-BE49-F238E27FC236}">
                  <a16:creationId xmlns:a16="http://schemas.microsoft.com/office/drawing/2014/main" id="{F4C17A98-28CD-476B-BCB8-C2E7FCE76CD3}"/>
                </a:ext>
              </a:extLst>
            </p:cNvPr>
            <p:cNvSpPr/>
            <p:nvPr/>
          </p:nvSpPr>
          <p:spPr>
            <a:xfrm>
              <a:off x="4647977" y="2595263"/>
              <a:ext cx="69398" cy="69398"/>
            </a:xfrm>
            <a:prstGeom prst="ellipse">
              <a:avLst/>
            </a:prstGeom>
            <a:grpFill/>
            <a:ln w="28575"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Arial"/>
                <a:ea typeface="微软雅黑"/>
                <a:cs typeface="+mn-cs"/>
              </a:endParaRPr>
            </a:p>
          </p:txBody>
        </p:sp>
        <p:sp>
          <p:nvSpPr>
            <p:cNvPr id="13" name="Oval 63">
              <a:extLst>
                <a:ext uri="{FF2B5EF4-FFF2-40B4-BE49-F238E27FC236}">
                  <a16:creationId xmlns:a16="http://schemas.microsoft.com/office/drawing/2014/main" id="{BB4782FA-ED35-4FDB-82FB-DFD1275AB560}"/>
                </a:ext>
              </a:extLst>
            </p:cNvPr>
            <p:cNvSpPr/>
            <p:nvPr/>
          </p:nvSpPr>
          <p:spPr>
            <a:xfrm>
              <a:off x="4865465" y="2595263"/>
              <a:ext cx="69398" cy="69398"/>
            </a:xfrm>
            <a:prstGeom prst="ellipse">
              <a:avLst/>
            </a:prstGeom>
            <a:grpFill/>
            <a:ln w="28575"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Arial"/>
                <a:ea typeface="微软雅黑"/>
                <a:cs typeface="+mn-cs"/>
              </a:endParaRPr>
            </a:p>
          </p:txBody>
        </p:sp>
        <p:sp>
          <p:nvSpPr>
            <p:cNvPr id="14" name="Oval 64">
              <a:extLst>
                <a:ext uri="{FF2B5EF4-FFF2-40B4-BE49-F238E27FC236}">
                  <a16:creationId xmlns:a16="http://schemas.microsoft.com/office/drawing/2014/main" id="{0A252D75-A18D-4E14-883B-87D1D35B5BF5}"/>
                </a:ext>
              </a:extLst>
            </p:cNvPr>
            <p:cNvSpPr/>
            <p:nvPr/>
          </p:nvSpPr>
          <p:spPr>
            <a:xfrm>
              <a:off x="5082952" y="2595263"/>
              <a:ext cx="69398" cy="69398"/>
            </a:xfrm>
            <a:prstGeom prst="ellipse">
              <a:avLst/>
            </a:prstGeom>
            <a:grpFill/>
            <a:ln w="28575"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Arial"/>
                <a:ea typeface="微软雅黑"/>
                <a:cs typeface="+mn-cs"/>
              </a:endParaRPr>
            </a:p>
          </p:txBody>
        </p:sp>
      </p:grpSp>
      <p:grpSp>
        <p:nvGrpSpPr>
          <p:cNvPr id="15" name="Group 65">
            <a:extLst>
              <a:ext uri="{FF2B5EF4-FFF2-40B4-BE49-F238E27FC236}">
                <a16:creationId xmlns:a16="http://schemas.microsoft.com/office/drawing/2014/main" id="{BAC5CC34-61DF-4619-924F-DEE279BB1BC8}"/>
              </a:ext>
            </a:extLst>
          </p:cNvPr>
          <p:cNvGrpSpPr/>
          <p:nvPr/>
        </p:nvGrpSpPr>
        <p:grpSpPr>
          <a:xfrm>
            <a:off x="6897510" y="2646222"/>
            <a:ext cx="435612" cy="59937"/>
            <a:chOff x="7010852" y="2595263"/>
            <a:chExt cx="504373" cy="69398"/>
          </a:xfrm>
          <a:solidFill>
            <a:sysClr val="window" lastClr="FFFFFF">
              <a:lumMod val="65000"/>
            </a:sysClr>
          </a:solidFill>
        </p:grpSpPr>
        <p:sp>
          <p:nvSpPr>
            <p:cNvPr id="16" name="Oval 66">
              <a:extLst>
                <a:ext uri="{FF2B5EF4-FFF2-40B4-BE49-F238E27FC236}">
                  <a16:creationId xmlns:a16="http://schemas.microsoft.com/office/drawing/2014/main" id="{A77C1FBF-1777-4B4D-ABD4-5024AB0C8782}"/>
                </a:ext>
              </a:extLst>
            </p:cNvPr>
            <p:cNvSpPr/>
            <p:nvPr/>
          </p:nvSpPr>
          <p:spPr>
            <a:xfrm>
              <a:off x="7010852" y="2595263"/>
              <a:ext cx="69398" cy="69398"/>
            </a:xfrm>
            <a:prstGeom prst="ellipse">
              <a:avLst/>
            </a:prstGeom>
            <a:grpFill/>
            <a:ln w="28575"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Arial"/>
                <a:ea typeface="微软雅黑"/>
                <a:cs typeface="+mn-cs"/>
              </a:endParaRPr>
            </a:p>
          </p:txBody>
        </p:sp>
        <p:sp>
          <p:nvSpPr>
            <p:cNvPr id="17" name="Oval 67">
              <a:extLst>
                <a:ext uri="{FF2B5EF4-FFF2-40B4-BE49-F238E27FC236}">
                  <a16:creationId xmlns:a16="http://schemas.microsoft.com/office/drawing/2014/main" id="{AD9AA411-8901-44E3-8B8B-7541A41020D7}"/>
                </a:ext>
              </a:extLst>
            </p:cNvPr>
            <p:cNvSpPr/>
            <p:nvPr/>
          </p:nvSpPr>
          <p:spPr>
            <a:xfrm>
              <a:off x="7228340" y="2595263"/>
              <a:ext cx="69398" cy="69398"/>
            </a:xfrm>
            <a:prstGeom prst="ellipse">
              <a:avLst/>
            </a:prstGeom>
            <a:grpFill/>
            <a:ln w="28575"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Arial"/>
                <a:ea typeface="微软雅黑"/>
                <a:cs typeface="+mn-cs"/>
              </a:endParaRPr>
            </a:p>
          </p:txBody>
        </p:sp>
        <p:sp>
          <p:nvSpPr>
            <p:cNvPr id="18" name="Oval 68">
              <a:extLst>
                <a:ext uri="{FF2B5EF4-FFF2-40B4-BE49-F238E27FC236}">
                  <a16:creationId xmlns:a16="http://schemas.microsoft.com/office/drawing/2014/main" id="{89DC48B1-CA29-4144-875D-37430E995AC2}"/>
                </a:ext>
              </a:extLst>
            </p:cNvPr>
            <p:cNvSpPr/>
            <p:nvPr/>
          </p:nvSpPr>
          <p:spPr>
            <a:xfrm>
              <a:off x="7445827" y="2595263"/>
              <a:ext cx="69398" cy="69398"/>
            </a:xfrm>
            <a:prstGeom prst="ellipse">
              <a:avLst/>
            </a:prstGeom>
            <a:grpFill/>
            <a:ln w="28575"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Arial"/>
                <a:ea typeface="微软雅黑"/>
                <a:cs typeface="+mn-cs"/>
              </a:endParaRPr>
            </a:p>
          </p:txBody>
        </p:sp>
      </p:grpSp>
      <p:pic>
        <p:nvPicPr>
          <p:cNvPr id="20" name="图片 6"/>
          <p:cNvPicPr>
            <a:picLocks noChangeAspect="1"/>
          </p:cNvPicPr>
          <p:nvPr/>
        </p:nvPicPr>
        <p:blipFill>
          <a:blip r:embed="rId3"/>
          <a:stretch>
            <a:fillRect/>
          </a:stretch>
        </p:blipFill>
        <p:spPr>
          <a:xfrm>
            <a:off x="1228403" y="578294"/>
            <a:ext cx="9682051" cy="5461001"/>
          </a:xfrm>
          <a:prstGeom prst="rect">
            <a:avLst/>
          </a:prstGeom>
        </p:spPr>
      </p:pic>
      <p:pic>
        <p:nvPicPr>
          <p:cNvPr id="21" name="Picture 20"/>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144000" y="561780"/>
            <a:ext cx="1629852" cy="1629852"/>
          </a:xfrm>
          <a:prstGeom prst="rect">
            <a:avLst/>
          </a:prstGeom>
        </p:spPr>
      </p:pic>
      <p:sp>
        <p:nvSpPr>
          <p:cNvPr id="22" name="TextBox 21"/>
          <p:cNvSpPr txBox="1"/>
          <p:nvPr/>
        </p:nvSpPr>
        <p:spPr>
          <a:xfrm>
            <a:off x="2332580" y="2060396"/>
            <a:ext cx="7993117" cy="2308324"/>
          </a:xfrm>
          <a:prstGeom prst="rect">
            <a:avLst/>
          </a:prstGeom>
          <a:noFill/>
        </p:spPr>
        <p:txBody>
          <a:bodyPr wrap="square" rtlCol="0">
            <a:spAutoFit/>
          </a:bodyPr>
          <a:lstStyle/>
          <a:p>
            <a:pPr algn="just"/>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Trong</a:t>
            </a:r>
            <a:r>
              <a:rPr lang="en-US" sz="3600" dirty="0">
                <a:solidFill>
                  <a:srgbClr val="E87E76"/>
                </a:solidFill>
                <a:latin typeface="Arial" panose="020B0604020202020204" pitchFamily="34" charset="0"/>
                <a:cs typeface="Arial" panose="020B0604020202020204" pitchFamily="34" charset="0"/>
              </a:rPr>
              <a:t> 8 </a:t>
            </a:r>
            <a:r>
              <a:rPr lang="en-US" sz="3600" dirty="0" err="1">
                <a:solidFill>
                  <a:srgbClr val="E87E76"/>
                </a:solidFill>
                <a:latin typeface="Arial" panose="020B0604020202020204" pitchFamily="34" charset="0"/>
                <a:cs typeface="Arial" panose="020B0604020202020204" pitchFamily="34" charset="0"/>
              </a:rPr>
              <a:t>phút</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ốc</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sên</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bò</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được</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quãng</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đường</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dài</a:t>
            </a:r>
            <a:r>
              <a:rPr lang="en-US" sz="3600" dirty="0">
                <a:solidFill>
                  <a:srgbClr val="E87E76"/>
                </a:solidFill>
                <a:latin typeface="Arial" panose="020B0604020202020204" pitchFamily="34" charset="0"/>
                <a:cs typeface="Arial" panose="020B0604020202020204" pitchFamily="34" charset="0"/>
              </a:rPr>
              <a:t> 1m. </a:t>
            </a:r>
            <a:r>
              <a:rPr lang="en-US" sz="3600" dirty="0" err="1">
                <a:solidFill>
                  <a:srgbClr val="E87E76"/>
                </a:solidFill>
                <a:latin typeface="Arial" panose="020B0604020202020204" pitchFamily="34" charset="0"/>
                <a:cs typeface="Arial" panose="020B0604020202020204" pitchFamily="34" charset="0"/>
              </a:rPr>
              <a:t>Hỏi</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trong</a:t>
            </a:r>
            <a:r>
              <a:rPr lang="en-US" sz="3600" dirty="0">
                <a:solidFill>
                  <a:srgbClr val="E87E76"/>
                </a:solidFill>
                <a:latin typeface="Arial" panose="020B0604020202020204" pitchFamily="34" charset="0"/>
                <a:cs typeface="Arial" panose="020B0604020202020204" pitchFamily="34" charset="0"/>
              </a:rPr>
              <a:t> 1 </a:t>
            </a:r>
            <a:r>
              <a:rPr lang="en-US" sz="3600" dirty="0" err="1">
                <a:solidFill>
                  <a:srgbClr val="E87E76"/>
                </a:solidFill>
                <a:latin typeface="Arial" panose="020B0604020202020204" pitchFamily="34" charset="0"/>
                <a:cs typeface="Arial" panose="020B0604020202020204" pitchFamily="34" charset="0"/>
              </a:rPr>
              <a:t>phút</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ốc</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sên</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bò</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được</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quãng</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đường</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dài</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bằng</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mấy</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phần</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của</a:t>
            </a:r>
            <a:r>
              <a:rPr lang="en-US" sz="3600" dirty="0">
                <a:solidFill>
                  <a:srgbClr val="E87E76"/>
                </a:solidFill>
                <a:latin typeface="Arial" panose="020B0604020202020204" pitchFamily="34" charset="0"/>
                <a:cs typeface="Arial" panose="020B0604020202020204" pitchFamily="34" charset="0"/>
              </a:rPr>
              <a:t> </a:t>
            </a:r>
            <a:r>
              <a:rPr lang="en-US" sz="3600" dirty="0" err="1">
                <a:solidFill>
                  <a:srgbClr val="E87E76"/>
                </a:solidFill>
                <a:latin typeface="Arial" panose="020B0604020202020204" pitchFamily="34" charset="0"/>
                <a:cs typeface="Arial" panose="020B0604020202020204" pitchFamily="34" charset="0"/>
              </a:rPr>
              <a:t>mét</a:t>
            </a:r>
            <a:r>
              <a:rPr lang="en-US" sz="3600" dirty="0">
                <a:solidFill>
                  <a:srgbClr val="E87E76"/>
                </a:solidFill>
                <a:latin typeface="Arial" panose="020B0604020202020204" pitchFamily="34" charset="0"/>
                <a:cs typeface="Arial" panose="020B0604020202020204" pitchFamily="34" charset="0"/>
              </a:rPr>
              <a:t>?</a:t>
            </a:r>
          </a:p>
        </p:txBody>
      </p:sp>
      <p:pic>
        <p:nvPicPr>
          <p:cNvPr id="23" name="Picture 22"/>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flipH="1">
            <a:off x="9613281" y="4383100"/>
            <a:ext cx="1927192" cy="1927192"/>
          </a:xfrm>
          <a:prstGeom prst="rect">
            <a:avLst/>
          </a:prstGeom>
        </p:spPr>
      </p:pic>
      <p:sp>
        <p:nvSpPr>
          <p:cNvPr id="24" name="Rectangle 23"/>
          <p:cNvSpPr/>
          <p:nvPr/>
        </p:nvSpPr>
        <p:spPr>
          <a:xfrm>
            <a:off x="4365643" y="922473"/>
            <a:ext cx="2967479" cy="830997"/>
          </a:xfrm>
          <a:prstGeom prst="rect">
            <a:avLst/>
          </a:prstGeom>
          <a:noFill/>
        </p:spPr>
        <p:txBody>
          <a:bodyPr wrap="none" lIns="91440" tIns="45720" rIns="91440" bIns="45720">
            <a:spAutoFit/>
          </a:bodyPr>
          <a:lstStyle/>
          <a:p>
            <a:pPr algn="ctr"/>
            <a:r>
              <a:rPr lang="en-US" sz="4800" b="1" cap="none" spc="0" dirty="0" err="1">
                <a:ln w="0"/>
                <a:solidFill>
                  <a:srgbClr val="0070C0"/>
                </a:solidFill>
                <a:effectLst>
                  <a:outerShdw blurRad="38100" dist="25400" dir="5400000" algn="ctr" rotWithShape="0">
                    <a:srgbClr val="6E747A">
                      <a:alpha val="43000"/>
                    </a:srgbClr>
                  </a:outerShdw>
                </a:effectLst>
                <a:latin typeface="Jokerman" panose="04090605060D06020702" pitchFamily="82" charset="0"/>
              </a:rPr>
              <a:t>Vận</a:t>
            </a:r>
            <a:r>
              <a:rPr lang="en-US" sz="4800" b="1" cap="none" spc="0" dirty="0">
                <a:ln w="0"/>
                <a:solidFill>
                  <a:srgbClr val="0070C0"/>
                </a:solidFill>
                <a:effectLst>
                  <a:outerShdw blurRad="38100" dist="25400" dir="5400000" algn="ctr" rotWithShape="0">
                    <a:srgbClr val="6E747A">
                      <a:alpha val="43000"/>
                    </a:srgbClr>
                  </a:outerShdw>
                </a:effectLst>
                <a:latin typeface="Jokerman" panose="04090605060D06020702" pitchFamily="82" charset="0"/>
              </a:rPr>
              <a:t> </a:t>
            </a:r>
            <a:r>
              <a:rPr lang="en-US" sz="4800" b="1" cap="none" spc="0" dirty="0" err="1">
                <a:ln w="0"/>
                <a:solidFill>
                  <a:srgbClr val="0070C0"/>
                </a:solidFill>
                <a:effectLst>
                  <a:outerShdw blurRad="38100" dist="25400" dir="5400000" algn="ctr" rotWithShape="0">
                    <a:srgbClr val="6E747A">
                      <a:alpha val="43000"/>
                    </a:srgbClr>
                  </a:outerShdw>
                </a:effectLst>
                <a:latin typeface="Jokerman" panose="04090605060D06020702" pitchFamily="82" charset="0"/>
              </a:rPr>
              <a:t>dụng</a:t>
            </a:r>
            <a:endParaRPr lang="en-US" sz="4800" b="1" cap="none" spc="0" dirty="0">
              <a:ln w="0"/>
              <a:solidFill>
                <a:srgbClr val="0070C0"/>
              </a:solidFill>
              <a:effectLst>
                <a:outerShdw blurRad="38100" dist="25400" dir="5400000" algn="ctr" rotWithShape="0">
                  <a:srgbClr val="6E747A">
                    <a:alpha val="43000"/>
                  </a:srgbClr>
                </a:outerShdw>
              </a:effectLst>
              <a:latin typeface="Jokerman" panose="04090605060D06020702" pitchFamily="82" charset="0"/>
            </a:endParaRPr>
          </a:p>
        </p:txBody>
      </p:sp>
      <p:pic>
        <p:nvPicPr>
          <p:cNvPr id="27" name="图片 2"/>
          <p:cNvPicPr>
            <a:picLocks noChangeAspect="1"/>
          </p:cNvPicPr>
          <p:nvPr/>
        </p:nvPicPr>
        <p:blipFill rotWithShape="1">
          <a:blip r:embed="rId6" cstate="print">
            <a:extLst>
              <a:ext uri="{28A0092B-C50C-407E-A947-70E740481C1C}">
                <a14:useLocalDpi xmlns:a14="http://schemas.microsoft.com/office/drawing/2010/main" val="0"/>
              </a:ext>
            </a:extLst>
          </a:blip>
          <a:srcRect l="6806" t="11667" r="4167" b="12083"/>
          <a:stretch/>
        </p:blipFill>
        <p:spPr>
          <a:xfrm>
            <a:off x="109339" y="4425956"/>
            <a:ext cx="2773852" cy="2375733"/>
          </a:xfrm>
          <a:prstGeom prst="rect">
            <a:avLst/>
          </a:prstGeom>
        </p:spPr>
      </p:pic>
    </p:spTree>
    <p:extLst>
      <p:ext uri="{BB962C8B-B14F-4D97-AF65-F5344CB8AC3E}">
        <p14:creationId xmlns:p14="http://schemas.microsoft.com/office/powerpoint/2010/main" val="3654611313"/>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par>
                          <p:cTn id="19" fill="hold">
                            <p:stCondLst>
                              <p:cond delay="1000"/>
                            </p:stCondLst>
                            <p:childTnLst>
                              <p:par>
                                <p:cTn id="20" presetID="42" presetClass="entr" presetSubtype="0"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anim calcmode="lin" valueType="num">
                                      <p:cBhvr>
                                        <p:cTn id="23" dur="1000" fill="hold"/>
                                        <p:tgtEl>
                                          <p:spTgt spid="20"/>
                                        </p:tgtEl>
                                        <p:attrNameLst>
                                          <p:attrName>ppt_x</p:attrName>
                                        </p:attrNameLst>
                                      </p:cBhvr>
                                      <p:tavLst>
                                        <p:tav tm="0">
                                          <p:val>
                                            <p:strVal val="#ppt_x"/>
                                          </p:val>
                                        </p:tav>
                                        <p:tav tm="100000">
                                          <p:val>
                                            <p:strVal val="#ppt_x"/>
                                          </p:val>
                                        </p:tav>
                                      </p:tavLst>
                                    </p:anim>
                                    <p:anim calcmode="lin" valueType="num">
                                      <p:cBhvr>
                                        <p:cTn id="2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11"/>
          <p:cNvPicPr>
            <a:picLocks noChangeAspect="1"/>
          </p:cNvPicPr>
          <p:nvPr/>
        </p:nvPicPr>
        <p:blipFill rotWithShape="1">
          <a:blip r:embed="rId3" cstate="print">
            <a:extLst>
              <a:ext uri="{28A0092B-C50C-407E-A947-70E740481C1C}">
                <a14:useLocalDpi xmlns:a14="http://schemas.microsoft.com/office/drawing/2010/main" val="0"/>
              </a:ext>
            </a:extLst>
          </a:blip>
          <a:srcRect t="37500" r="51893" b="32813"/>
          <a:stretch>
            <a:fillRect/>
          </a:stretch>
        </p:blipFill>
        <p:spPr>
          <a:xfrm>
            <a:off x="2491556" y="370664"/>
            <a:ext cx="3297236" cy="2034758"/>
          </a:xfrm>
          <a:prstGeom prst="rect">
            <a:avLst/>
          </a:prstGeom>
        </p:spPr>
      </p:pic>
      <p:sp>
        <p:nvSpPr>
          <p:cNvPr id="2" name="TextBox 1"/>
          <p:cNvSpPr txBox="1"/>
          <p:nvPr/>
        </p:nvSpPr>
        <p:spPr>
          <a:xfrm>
            <a:off x="923786" y="2403847"/>
            <a:ext cx="10795881" cy="2554545"/>
          </a:xfrm>
          <a:prstGeom prst="rect">
            <a:avLst/>
          </a:prstGeom>
          <a:noFill/>
        </p:spPr>
        <p:txBody>
          <a:bodyPr wrap="square" rtlCol="0">
            <a:spAutoFit/>
          </a:bodyPr>
          <a:lstStyle/>
          <a:p>
            <a:pPr algn="ctr"/>
            <a:r>
              <a:rPr lang="en-US" sz="8000" dirty="0" err="1">
                <a:solidFill>
                  <a:srgbClr val="E87E76"/>
                </a:solidFill>
                <a:effectLst>
                  <a:outerShdw blurRad="50800" dist="38100" dir="2700000" algn="tl" rotWithShape="0">
                    <a:prstClr val="black">
                      <a:alpha val="40000"/>
                    </a:prstClr>
                  </a:outerShdw>
                </a:effectLst>
                <a:latin typeface="SVN-Berkshire Swash" panose="02040603050506020204" pitchFamily="18" charset="0"/>
              </a:rPr>
              <a:t>Chào</a:t>
            </a:r>
            <a:r>
              <a:rPr lang="en-US" sz="8000" dirty="0">
                <a:solidFill>
                  <a:srgbClr val="E87E76"/>
                </a:solidFill>
                <a:effectLst>
                  <a:outerShdw blurRad="50800" dist="38100" dir="2700000" algn="tl" rotWithShape="0">
                    <a:prstClr val="black">
                      <a:alpha val="40000"/>
                    </a:prstClr>
                  </a:outerShdw>
                </a:effectLst>
                <a:latin typeface="SVN-Berkshire Swash" panose="02040603050506020204" pitchFamily="18" charset="0"/>
              </a:rPr>
              <a:t> </a:t>
            </a:r>
            <a:r>
              <a:rPr lang="en-US" sz="8000" dirty="0" err="1">
                <a:solidFill>
                  <a:srgbClr val="E87E76"/>
                </a:solidFill>
                <a:effectLst>
                  <a:outerShdw blurRad="50800" dist="38100" dir="2700000" algn="tl" rotWithShape="0">
                    <a:prstClr val="black">
                      <a:alpha val="40000"/>
                    </a:prstClr>
                  </a:outerShdw>
                </a:effectLst>
                <a:latin typeface="SVN-Berkshire Swash" panose="02040603050506020204" pitchFamily="18" charset="0"/>
              </a:rPr>
              <a:t>tạm</a:t>
            </a:r>
            <a:r>
              <a:rPr lang="en-US" sz="8000" dirty="0">
                <a:solidFill>
                  <a:srgbClr val="E87E76"/>
                </a:solidFill>
                <a:effectLst>
                  <a:outerShdw blurRad="50800" dist="38100" dir="2700000" algn="tl" rotWithShape="0">
                    <a:prstClr val="black">
                      <a:alpha val="40000"/>
                    </a:prstClr>
                  </a:outerShdw>
                </a:effectLst>
                <a:latin typeface="SVN-Berkshire Swash" panose="02040603050506020204" pitchFamily="18" charset="0"/>
              </a:rPr>
              <a:t> </a:t>
            </a:r>
            <a:r>
              <a:rPr lang="en-US" sz="8000" dirty="0" err="1">
                <a:solidFill>
                  <a:srgbClr val="E87E76"/>
                </a:solidFill>
                <a:effectLst>
                  <a:outerShdw blurRad="50800" dist="38100" dir="2700000" algn="tl" rotWithShape="0">
                    <a:prstClr val="black">
                      <a:alpha val="40000"/>
                    </a:prstClr>
                  </a:outerShdw>
                </a:effectLst>
                <a:latin typeface="SVN-Berkshire Swash" panose="02040603050506020204" pitchFamily="18" charset="0"/>
              </a:rPr>
              <a:t>biệt</a:t>
            </a:r>
            <a:endParaRPr lang="en-US" sz="8000" dirty="0">
              <a:solidFill>
                <a:srgbClr val="E87E76"/>
              </a:solidFill>
              <a:effectLst>
                <a:outerShdw blurRad="50800" dist="38100" dir="2700000" algn="tl" rotWithShape="0">
                  <a:prstClr val="black">
                    <a:alpha val="40000"/>
                  </a:prstClr>
                </a:outerShdw>
              </a:effectLst>
              <a:latin typeface="SVN-Berkshire Swash" panose="02040603050506020204" pitchFamily="18" charset="0"/>
            </a:endParaRPr>
          </a:p>
          <a:p>
            <a:pPr algn="ctr"/>
            <a:r>
              <a:rPr lang="en-US" sz="8000" dirty="0" err="1">
                <a:solidFill>
                  <a:srgbClr val="E87E76"/>
                </a:solidFill>
                <a:effectLst>
                  <a:outerShdw blurRad="50800" dist="38100" dir="2700000" algn="tl" rotWithShape="0">
                    <a:prstClr val="black">
                      <a:alpha val="40000"/>
                    </a:prstClr>
                  </a:outerShdw>
                </a:effectLst>
                <a:latin typeface="SVN-Berkshire Swash" panose="02040603050506020204" pitchFamily="18" charset="0"/>
              </a:rPr>
              <a:t>các</a:t>
            </a:r>
            <a:r>
              <a:rPr lang="en-US" sz="8000" dirty="0">
                <a:solidFill>
                  <a:srgbClr val="E87E76"/>
                </a:solidFill>
                <a:effectLst>
                  <a:outerShdw blurRad="50800" dist="38100" dir="2700000" algn="tl" rotWithShape="0">
                    <a:prstClr val="black">
                      <a:alpha val="40000"/>
                    </a:prstClr>
                  </a:outerShdw>
                </a:effectLst>
                <a:latin typeface="SVN-Berkshire Swash" panose="02040603050506020204" pitchFamily="18" charset="0"/>
              </a:rPr>
              <a:t> </a:t>
            </a:r>
            <a:r>
              <a:rPr lang="en-US" sz="8000" dirty="0" err="1">
                <a:solidFill>
                  <a:srgbClr val="E87E76"/>
                </a:solidFill>
                <a:effectLst>
                  <a:outerShdw blurRad="50800" dist="38100" dir="2700000" algn="tl" rotWithShape="0">
                    <a:prstClr val="black">
                      <a:alpha val="40000"/>
                    </a:prstClr>
                  </a:outerShdw>
                </a:effectLst>
                <a:latin typeface="SVN-Berkshire Swash" panose="02040603050506020204" pitchFamily="18" charset="0"/>
              </a:rPr>
              <a:t>em</a:t>
            </a:r>
            <a:endParaRPr lang="en-US" sz="8000" dirty="0">
              <a:solidFill>
                <a:srgbClr val="E87E76"/>
              </a:solidFill>
              <a:effectLst>
                <a:outerShdw blurRad="50800" dist="38100" dir="2700000" algn="tl" rotWithShape="0">
                  <a:prstClr val="black">
                    <a:alpha val="40000"/>
                  </a:prstClr>
                </a:outerShdw>
              </a:effectLst>
              <a:latin typeface="SVN-Berkshire Swash" panose="02040603050506020204" pitchFamily="18" charset="0"/>
            </a:endParaRPr>
          </a:p>
        </p:txBody>
      </p:sp>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6111" b="46556" l="23417" r="81250">
                        <a14:foregroundMark x1="35500" y1="31556" x2="34833" y2="31889"/>
                        <a14:foregroundMark x1="25667" y1="22000" x2="33583" y2="19000"/>
                        <a14:foregroundMark x1="29333" y1="27444" x2="30917" y2="40222"/>
                        <a14:foregroundMark x1="63250" y1="23333" x2="73417" y2="22889"/>
                        <a14:foregroundMark x1="72250" y1="27556" x2="71417" y2="40778"/>
                      </a14:backgroundRemoval>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111948" y="4797203"/>
            <a:ext cx="6419559" cy="4814670"/>
          </a:xfrm>
          <a:prstGeom prst="rect">
            <a:avLst/>
          </a:prstGeom>
        </p:spPr>
      </p:pic>
      <p:grpSp>
        <p:nvGrpSpPr>
          <p:cNvPr id="13" name="Group 12">
            <a:extLst>
              <a:ext uri="{FF2B5EF4-FFF2-40B4-BE49-F238E27FC236}">
                <a16:creationId xmlns:a16="http://schemas.microsoft.com/office/drawing/2014/main" id="{527A444A-D3EA-4128-8423-AB1FE45BF5A7}"/>
              </a:ext>
            </a:extLst>
          </p:cNvPr>
          <p:cNvGrpSpPr>
            <a:grpSpLocks/>
          </p:cNvGrpSpPr>
          <p:nvPr/>
        </p:nvGrpSpPr>
        <p:grpSpPr bwMode="auto">
          <a:xfrm>
            <a:off x="2393480" y="166164"/>
            <a:ext cx="1454486" cy="960868"/>
            <a:chOff x="0" y="0"/>
            <a:chExt cx="3087" cy="2039"/>
          </a:xfrm>
        </p:grpSpPr>
        <p:sp>
          <p:nvSpPr>
            <p:cNvPr id="14" name="Freeform: Shape 14">
              <a:extLst>
                <a:ext uri="{FF2B5EF4-FFF2-40B4-BE49-F238E27FC236}">
                  <a16:creationId xmlns:a16="http://schemas.microsoft.com/office/drawing/2014/main" id="{BF37F24C-37F9-4E7B-A576-886A663341DE}"/>
                </a:ext>
              </a:extLst>
            </p:cNvPr>
            <p:cNvSpPr>
              <a:spLocks/>
            </p:cNvSpPr>
            <p:nvPr/>
          </p:nvSpPr>
          <p:spPr bwMode="auto">
            <a:xfrm>
              <a:off x="975" y="45"/>
              <a:ext cx="2042" cy="1754"/>
            </a:xfrm>
            <a:custGeom>
              <a:avLst/>
              <a:gdLst>
                <a:gd name="T0" fmla="*/ 577 w 21600"/>
                <a:gd name="T1" fmla="*/ 11364 h 21600"/>
                <a:gd name="T2" fmla="*/ 0 w 21600"/>
                <a:gd name="T3" fmla="*/ 21600 h 21600"/>
                <a:gd name="T4" fmla="*/ 21600 w 21600"/>
                <a:gd name="T5" fmla="*/ 0 h 21600"/>
                <a:gd name="T6" fmla="*/ 577 w 21600"/>
                <a:gd name="T7" fmla="*/ 11364 h 21600"/>
                <a:gd name="T8" fmla="*/ 577 w 21600"/>
                <a:gd name="T9" fmla="*/ 11364 h 21600"/>
              </a:gdLst>
              <a:ahLst/>
              <a:cxnLst>
                <a:cxn ang="0">
                  <a:pos x="T0" y="T1"/>
                </a:cxn>
                <a:cxn ang="0">
                  <a:pos x="T2" y="T3"/>
                </a:cxn>
                <a:cxn ang="0">
                  <a:pos x="T4" y="T5"/>
                </a:cxn>
                <a:cxn ang="0">
                  <a:pos x="T6" y="T7"/>
                </a:cxn>
                <a:cxn ang="0">
                  <a:pos x="T8" y="T9"/>
                </a:cxn>
              </a:cxnLst>
              <a:rect l="0" t="0" r="r" b="b"/>
              <a:pathLst>
                <a:path w="21600" h="21600">
                  <a:moveTo>
                    <a:pt x="577" y="11364"/>
                  </a:moveTo>
                  <a:lnTo>
                    <a:pt x="0" y="21600"/>
                  </a:lnTo>
                  <a:lnTo>
                    <a:pt x="21600" y="0"/>
                  </a:lnTo>
                  <a:lnTo>
                    <a:pt x="577" y="11364"/>
                  </a:lnTo>
                  <a:close/>
                  <a:moveTo>
                    <a:pt x="577" y="11364"/>
                  </a:moveTo>
                </a:path>
              </a:pathLst>
            </a:custGeom>
            <a:solidFill>
              <a:schemeClr val="accent4">
                <a:lumMod val="50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15" name="Freeform: Shape 15">
              <a:extLst>
                <a:ext uri="{FF2B5EF4-FFF2-40B4-BE49-F238E27FC236}">
                  <a16:creationId xmlns:a16="http://schemas.microsoft.com/office/drawing/2014/main" id="{9E25569A-EF8E-4909-A018-1EE84E4CD07C}"/>
                </a:ext>
              </a:extLst>
            </p:cNvPr>
            <p:cNvSpPr>
              <a:spLocks/>
            </p:cNvSpPr>
            <p:nvPr/>
          </p:nvSpPr>
          <p:spPr bwMode="auto">
            <a:xfrm>
              <a:off x="961" y="40"/>
              <a:ext cx="2090" cy="1790"/>
            </a:xfrm>
            <a:custGeom>
              <a:avLst/>
              <a:gdLst>
                <a:gd name="T0" fmla="*/ 338 w 21600"/>
                <a:gd name="T1" fmla="*/ 10512 h 21600"/>
                <a:gd name="T2" fmla="*/ 0 w 21600"/>
                <a:gd name="T3" fmla="*/ 21600 h 21600"/>
                <a:gd name="T4" fmla="*/ 2612 w 21600"/>
                <a:gd name="T5" fmla="*/ 12113 h 21600"/>
                <a:gd name="T6" fmla="*/ 21600 w 21600"/>
                <a:gd name="T7" fmla="*/ 0 h 21600"/>
                <a:gd name="T8" fmla="*/ 14474 w 21600"/>
                <a:gd name="T9" fmla="*/ 1859 h 21600"/>
                <a:gd name="T10" fmla="*/ 338 w 21600"/>
                <a:gd name="T11" fmla="*/ 10512 h 21600"/>
                <a:gd name="T12" fmla="*/ 338 w 21600"/>
                <a:gd name="T13" fmla="*/ 10512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338" y="10512"/>
                  </a:moveTo>
                  <a:lnTo>
                    <a:pt x="0" y="21600"/>
                  </a:lnTo>
                  <a:lnTo>
                    <a:pt x="2612" y="12113"/>
                  </a:lnTo>
                  <a:lnTo>
                    <a:pt x="21600" y="0"/>
                  </a:lnTo>
                  <a:lnTo>
                    <a:pt x="14474" y="1859"/>
                  </a:lnTo>
                  <a:lnTo>
                    <a:pt x="338" y="10512"/>
                  </a:lnTo>
                  <a:close/>
                  <a:moveTo>
                    <a:pt x="338" y="10512"/>
                  </a:moveTo>
                </a:path>
              </a:pathLst>
            </a:custGeom>
            <a:solidFill>
              <a:schemeClr val="accent4">
                <a:lumMod val="75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16" name="Freeform: Shape 16">
              <a:extLst>
                <a:ext uri="{FF2B5EF4-FFF2-40B4-BE49-F238E27FC236}">
                  <a16:creationId xmlns:a16="http://schemas.microsoft.com/office/drawing/2014/main" id="{866EBE6E-B3B9-4DBD-8C93-C17CA3ECBAC6}"/>
                </a:ext>
              </a:extLst>
            </p:cNvPr>
            <p:cNvSpPr>
              <a:spLocks/>
            </p:cNvSpPr>
            <p:nvPr/>
          </p:nvSpPr>
          <p:spPr bwMode="auto">
            <a:xfrm>
              <a:off x="0" y="0"/>
              <a:ext cx="3087" cy="965"/>
            </a:xfrm>
            <a:custGeom>
              <a:avLst/>
              <a:gdLst>
                <a:gd name="T0" fmla="*/ 0 w 21600"/>
                <a:gd name="T1" fmla="*/ 12991 h 21600"/>
                <a:gd name="T2" fmla="*/ 6723 w 21600"/>
                <a:gd name="T3" fmla="*/ 21600 h 21600"/>
                <a:gd name="T4" fmla="*/ 21600 w 21600"/>
                <a:gd name="T5" fmla="*/ 0 h 21600"/>
                <a:gd name="T6" fmla="*/ 0 w 21600"/>
                <a:gd name="T7" fmla="*/ 12991 h 21600"/>
                <a:gd name="T8" fmla="*/ 0 w 21600"/>
                <a:gd name="T9" fmla="*/ 12991 h 21600"/>
              </a:gdLst>
              <a:ahLst/>
              <a:cxnLst>
                <a:cxn ang="0">
                  <a:pos x="T0" y="T1"/>
                </a:cxn>
                <a:cxn ang="0">
                  <a:pos x="T2" y="T3"/>
                </a:cxn>
                <a:cxn ang="0">
                  <a:pos x="T4" y="T5"/>
                </a:cxn>
                <a:cxn ang="0">
                  <a:pos x="T6" y="T7"/>
                </a:cxn>
                <a:cxn ang="0">
                  <a:pos x="T8" y="T9"/>
                </a:cxn>
              </a:cxnLst>
              <a:rect l="0" t="0" r="r" b="b"/>
              <a:pathLst>
                <a:path w="21600" h="21600">
                  <a:moveTo>
                    <a:pt x="0" y="12991"/>
                  </a:moveTo>
                  <a:lnTo>
                    <a:pt x="6723" y="21600"/>
                  </a:lnTo>
                  <a:lnTo>
                    <a:pt x="21600" y="0"/>
                  </a:lnTo>
                  <a:lnTo>
                    <a:pt x="0" y="12991"/>
                  </a:lnTo>
                  <a:close/>
                  <a:moveTo>
                    <a:pt x="0" y="12991"/>
                  </a:moveTo>
                </a:path>
              </a:pathLst>
            </a:custGeom>
            <a:solidFill>
              <a:schemeClr val="accent4"/>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17" name="Freeform: Shape 17">
              <a:extLst>
                <a:ext uri="{FF2B5EF4-FFF2-40B4-BE49-F238E27FC236}">
                  <a16:creationId xmlns:a16="http://schemas.microsoft.com/office/drawing/2014/main" id="{CDF99C5F-B0D6-46AD-B309-96360D4885DF}"/>
                </a:ext>
              </a:extLst>
            </p:cNvPr>
            <p:cNvSpPr>
              <a:spLocks/>
            </p:cNvSpPr>
            <p:nvPr/>
          </p:nvSpPr>
          <p:spPr bwMode="auto">
            <a:xfrm>
              <a:off x="1208" y="15"/>
              <a:ext cx="1840" cy="2024"/>
            </a:xfrm>
            <a:custGeom>
              <a:avLst/>
              <a:gdLst>
                <a:gd name="T0" fmla="*/ 0 w 21600"/>
                <a:gd name="T1" fmla="*/ 10747 h 21600"/>
                <a:gd name="T2" fmla="*/ 21600 w 21600"/>
                <a:gd name="T3" fmla="*/ 0 h 21600"/>
                <a:gd name="T4" fmla="*/ 7562 w 21600"/>
                <a:gd name="T5" fmla="*/ 21600 h 21600"/>
                <a:gd name="T6" fmla="*/ 0 w 21600"/>
                <a:gd name="T7" fmla="*/ 10747 h 21600"/>
                <a:gd name="T8" fmla="*/ 0 w 21600"/>
                <a:gd name="T9" fmla="*/ 10747 h 21600"/>
              </a:gdLst>
              <a:ahLst/>
              <a:cxnLst>
                <a:cxn ang="0">
                  <a:pos x="T0" y="T1"/>
                </a:cxn>
                <a:cxn ang="0">
                  <a:pos x="T2" y="T3"/>
                </a:cxn>
                <a:cxn ang="0">
                  <a:pos x="T4" y="T5"/>
                </a:cxn>
                <a:cxn ang="0">
                  <a:pos x="T6" y="T7"/>
                </a:cxn>
                <a:cxn ang="0">
                  <a:pos x="T8" y="T9"/>
                </a:cxn>
              </a:cxnLst>
              <a:rect l="0" t="0" r="r" b="b"/>
              <a:pathLst>
                <a:path w="21600" h="21600">
                  <a:moveTo>
                    <a:pt x="0" y="10747"/>
                  </a:moveTo>
                  <a:lnTo>
                    <a:pt x="21600" y="0"/>
                  </a:lnTo>
                  <a:lnTo>
                    <a:pt x="7562" y="21600"/>
                  </a:lnTo>
                  <a:lnTo>
                    <a:pt x="0" y="10747"/>
                  </a:lnTo>
                  <a:close/>
                  <a:moveTo>
                    <a:pt x="0" y="10747"/>
                  </a:moveTo>
                </a:path>
              </a:pathLst>
            </a:custGeom>
            <a:solidFill>
              <a:schemeClr val="accent4"/>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18" name="Group 17">
            <a:extLst>
              <a:ext uri="{FF2B5EF4-FFF2-40B4-BE49-F238E27FC236}">
                <a16:creationId xmlns:a16="http://schemas.microsoft.com/office/drawing/2014/main" id="{7D8E643F-493A-4B7E-91F5-D17DAE5B6CF3}"/>
              </a:ext>
            </a:extLst>
          </p:cNvPr>
          <p:cNvGrpSpPr>
            <a:grpSpLocks/>
          </p:cNvGrpSpPr>
          <p:nvPr/>
        </p:nvGrpSpPr>
        <p:grpSpPr bwMode="auto">
          <a:xfrm>
            <a:off x="7536649" y="511097"/>
            <a:ext cx="1183772" cy="784699"/>
            <a:chOff x="0" y="0"/>
            <a:chExt cx="2111" cy="1400"/>
          </a:xfrm>
        </p:grpSpPr>
        <p:sp>
          <p:nvSpPr>
            <p:cNvPr id="19" name="Freeform: Shape 19">
              <a:extLst>
                <a:ext uri="{FF2B5EF4-FFF2-40B4-BE49-F238E27FC236}">
                  <a16:creationId xmlns:a16="http://schemas.microsoft.com/office/drawing/2014/main" id="{909F61F4-EB71-4D68-B1B1-62098645CA15}"/>
                </a:ext>
              </a:extLst>
            </p:cNvPr>
            <p:cNvSpPr>
              <a:spLocks/>
            </p:cNvSpPr>
            <p:nvPr/>
          </p:nvSpPr>
          <p:spPr bwMode="auto">
            <a:xfrm>
              <a:off x="667" y="31"/>
              <a:ext cx="1396" cy="1203"/>
            </a:xfrm>
            <a:custGeom>
              <a:avLst/>
              <a:gdLst>
                <a:gd name="T0" fmla="*/ 577 w 21600"/>
                <a:gd name="T1" fmla="*/ 11364 h 21600"/>
                <a:gd name="T2" fmla="*/ 0 w 21600"/>
                <a:gd name="T3" fmla="*/ 21600 h 21600"/>
                <a:gd name="T4" fmla="*/ 21600 w 21600"/>
                <a:gd name="T5" fmla="*/ 0 h 21600"/>
                <a:gd name="T6" fmla="*/ 577 w 21600"/>
                <a:gd name="T7" fmla="*/ 11364 h 21600"/>
                <a:gd name="T8" fmla="*/ 577 w 21600"/>
                <a:gd name="T9" fmla="*/ 11364 h 21600"/>
              </a:gdLst>
              <a:ahLst/>
              <a:cxnLst>
                <a:cxn ang="0">
                  <a:pos x="T0" y="T1"/>
                </a:cxn>
                <a:cxn ang="0">
                  <a:pos x="T2" y="T3"/>
                </a:cxn>
                <a:cxn ang="0">
                  <a:pos x="T4" y="T5"/>
                </a:cxn>
                <a:cxn ang="0">
                  <a:pos x="T6" y="T7"/>
                </a:cxn>
                <a:cxn ang="0">
                  <a:pos x="T8" y="T9"/>
                </a:cxn>
              </a:cxnLst>
              <a:rect l="0" t="0" r="r" b="b"/>
              <a:pathLst>
                <a:path w="21600" h="21600">
                  <a:moveTo>
                    <a:pt x="577" y="11364"/>
                  </a:moveTo>
                  <a:lnTo>
                    <a:pt x="0" y="21600"/>
                  </a:lnTo>
                  <a:lnTo>
                    <a:pt x="21600" y="0"/>
                  </a:lnTo>
                  <a:lnTo>
                    <a:pt x="577" y="11364"/>
                  </a:lnTo>
                  <a:close/>
                  <a:moveTo>
                    <a:pt x="577" y="11364"/>
                  </a:moveTo>
                </a:path>
              </a:pathLst>
            </a:custGeom>
            <a:solidFill>
              <a:schemeClr val="accent2">
                <a:lumMod val="50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20" name="Freeform: Shape 20">
              <a:extLst>
                <a:ext uri="{FF2B5EF4-FFF2-40B4-BE49-F238E27FC236}">
                  <a16:creationId xmlns:a16="http://schemas.microsoft.com/office/drawing/2014/main" id="{56E9D6F1-29A6-48B1-A2D2-F7F2C6B7615E}"/>
                </a:ext>
              </a:extLst>
            </p:cNvPr>
            <p:cNvSpPr>
              <a:spLocks/>
            </p:cNvSpPr>
            <p:nvPr/>
          </p:nvSpPr>
          <p:spPr bwMode="auto">
            <a:xfrm>
              <a:off x="657" y="27"/>
              <a:ext cx="1429" cy="1229"/>
            </a:xfrm>
            <a:custGeom>
              <a:avLst/>
              <a:gdLst>
                <a:gd name="T0" fmla="*/ 338 w 21600"/>
                <a:gd name="T1" fmla="*/ 10512 h 21600"/>
                <a:gd name="T2" fmla="*/ 0 w 21600"/>
                <a:gd name="T3" fmla="*/ 21600 h 21600"/>
                <a:gd name="T4" fmla="*/ 2612 w 21600"/>
                <a:gd name="T5" fmla="*/ 12113 h 21600"/>
                <a:gd name="T6" fmla="*/ 21600 w 21600"/>
                <a:gd name="T7" fmla="*/ 0 h 21600"/>
                <a:gd name="T8" fmla="*/ 14474 w 21600"/>
                <a:gd name="T9" fmla="*/ 1859 h 21600"/>
                <a:gd name="T10" fmla="*/ 338 w 21600"/>
                <a:gd name="T11" fmla="*/ 10512 h 21600"/>
                <a:gd name="T12" fmla="*/ 338 w 21600"/>
                <a:gd name="T13" fmla="*/ 10512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338" y="10512"/>
                  </a:moveTo>
                  <a:lnTo>
                    <a:pt x="0" y="21600"/>
                  </a:lnTo>
                  <a:lnTo>
                    <a:pt x="2612" y="12113"/>
                  </a:lnTo>
                  <a:lnTo>
                    <a:pt x="21600" y="0"/>
                  </a:lnTo>
                  <a:lnTo>
                    <a:pt x="14474" y="1859"/>
                  </a:lnTo>
                  <a:lnTo>
                    <a:pt x="338" y="10512"/>
                  </a:lnTo>
                  <a:close/>
                  <a:moveTo>
                    <a:pt x="338" y="10512"/>
                  </a:moveTo>
                </a:path>
              </a:pathLst>
            </a:custGeom>
            <a:solidFill>
              <a:schemeClr val="accent2">
                <a:lumMod val="75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21" name="Freeform: Shape 21">
              <a:extLst>
                <a:ext uri="{FF2B5EF4-FFF2-40B4-BE49-F238E27FC236}">
                  <a16:creationId xmlns:a16="http://schemas.microsoft.com/office/drawing/2014/main" id="{804CBDC7-5501-4DBE-B6F5-6801F0F48BCC}"/>
                </a:ext>
              </a:extLst>
            </p:cNvPr>
            <p:cNvSpPr>
              <a:spLocks/>
            </p:cNvSpPr>
            <p:nvPr/>
          </p:nvSpPr>
          <p:spPr bwMode="auto">
            <a:xfrm>
              <a:off x="0" y="0"/>
              <a:ext cx="2111" cy="662"/>
            </a:xfrm>
            <a:custGeom>
              <a:avLst/>
              <a:gdLst>
                <a:gd name="T0" fmla="*/ 0 w 21600"/>
                <a:gd name="T1" fmla="*/ 0 h 21600"/>
                <a:gd name="T2" fmla="*/ 1 w 21600"/>
                <a:gd name="T3" fmla="*/ 0 h 21600"/>
                <a:gd name="T4" fmla="*/ 2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12991"/>
                  </a:moveTo>
                  <a:lnTo>
                    <a:pt x="6723" y="21600"/>
                  </a:lnTo>
                  <a:lnTo>
                    <a:pt x="21600" y="0"/>
                  </a:lnTo>
                  <a:lnTo>
                    <a:pt x="0" y="12991"/>
                  </a:lnTo>
                  <a:close/>
                  <a:moveTo>
                    <a:pt x="0" y="12991"/>
                  </a:moveTo>
                </a:path>
              </a:pathLst>
            </a:custGeom>
            <a:solidFill>
              <a:schemeClr val="accent2"/>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22" name="Freeform: Shape 22">
              <a:extLst>
                <a:ext uri="{FF2B5EF4-FFF2-40B4-BE49-F238E27FC236}">
                  <a16:creationId xmlns:a16="http://schemas.microsoft.com/office/drawing/2014/main" id="{24C30901-8C54-43D4-85ED-99BB3C6D73A4}"/>
                </a:ext>
              </a:extLst>
            </p:cNvPr>
            <p:cNvSpPr>
              <a:spLocks/>
            </p:cNvSpPr>
            <p:nvPr/>
          </p:nvSpPr>
          <p:spPr bwMode="auto">
            <a:xfrm>
              <a:off x="826" y="10"/>
              <a:ext cx="1258" cy="139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10747"/>
                  </a:moveTo>
                  <a:lnTo>
                    <a:pt x="21600" y="0"/>
                  </a:lnTo>
                  <a:lnTo>
                    <a:pt x="7562" y="21600"/>
                  </a:lnTo>
                  <a:lnTo>
                    <a:pt x="0" y="10747"/>
                  </a:lnTo>
                  <a:close/>
                  <a:moveTo>
                    <a:pt x="0" y="10747"/>
                  </a:moveTo>
                </a:path>
              </a:pathLst>
            </a:custGeom>
            <a:solidFill>
              <a:schemeClr val="accent2"/>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23" name="Group 22">
            <a:extLst>
              <a:ext uri="{FF2B5EF4-FFF2-40B4-BE49-F238E27FC236}">
                <a16:creationId xmlns:a16="http://schemas.microsoft.com/office/drawing/2014/main" id="{E34FED82-D813-43E2-BFD3-8C8D76A4E25F}"/>
              </a:ext>
            </a:extLst>
          </p:cNvPr>
          <p:cNvGrpSpPr>
            <a:grpSpLocks/>
          </p:cNvGrpSpPr>
          <p:nvPr/>
        </p:nvGrpSpPr>
        <p:grpSpPr bwMode="auto">
          <a:xfrm>
            <a:off x="8790029" y="1117286"/>
            <a:ext cx="571232" cy="377595"/>
            <a:chOff x="0" y="0"/>
            <a:chExt cx="1888" cy="1248"/>
          </a:xfrm>
          <a:solidFill>
            <a:schemeClr val="accent6">
              <a:lumMod val="60000"/>
              <a:lumOff val="40000"/>
            </a:schemeClr>
          </a:solidFill>
        </p:grpSpPr>
        <p:sp>
          <p:nvSpPr>
            <p:cNvPr id="24" name="Freeform: Shape 24">
              <a:extLst>
                <a:ext uri="{FF2B5EF4-FFF2-40B4-BE49-F238E27FC236}">
                  <a16:creationId xmlns:a16="http://schemas.microsoft.com/office/drawing/2014/main" id="{405DF93B-F3ED-4030-9502-C8570E121B3B}"/>
                </a:ext>
              </a:extLst>
            </p:cNvPr>
            <p:cNvSpPr>
              <a:spLocks/>
            </p:cNvSpPr>
            <p:nvPr/>
          </p:nvSpPr>
          <p:spPr bwMode="auto">
            <a:xfrm>
              <a:off x="596" y="27"/>
              <a:ext cx="1249" cy="1073"/>
            </a:xfrm>
            <a:custGeom>
              <a:avLst/>
              <a:gdLst>
                <a:gd name="T0" fmla="*/ 577 w 21600"/>
                <a:gd name="T1" fmla="*/ 11364 h 21600"/>
                <a:gd name="T2" fmla="*/ 0 w 21600"/>
                <a:gd name="T3" fmla="*/ 21600 h 21600"/>
                <a:gd name="T4" fmla="*/ 21600 w 21600"/>
                <a:gd name="T5" fmla="*/ 0 h 21600"/>
                <a:gd name="T6" fmla="*/ 577 w 21600"/>
                <a:gd name="T7" fmla="*/ 11364 h 21600"/>
                <a:gd name="T8" fmla="*/ 577 w 21600"/>
                <a:gd name="T9" fmla="*/ 11364 h 21600"/>
              </a:gdLst>
              <a:ahLst/>
              <a:cxnLst>
                <a:cxn ang="0">
                  <a:pos x="T0" y="T1"/>
                </a:cxn>
                <a:cxn ang="0">
                  <a:pos x="T2" y="T3"/>
                </a:cxn>
                <a:cxn ang="0">
                  <a:pos x="T4" y="T5"/>
                </a:cxn>
                <a:cxn ang="0">
                  <a:pos x="T6" y="T7"/>
                </a:cxn>
                <a:cxn ang="0">
                  <a:pos x="T8" y="T9"/>
                </a:cxn>
              </a:cxnLst>
              <a:rect l="0" t="0" r="r" b="b"/>
              <a:pathLst>
                <a:path w="21600" h="21600">
                  <a:moveTo>
                    <a:pt x="577" y="11364"/>
                  </a:moveTo>
                  <a:lnTo>
                    <a:pt x="0" y="21600"/>
                  </a:lnTo>
                  <a:lnTo>
                    <a:pt x="21600" y="0"/>
                  </a:lnTo>
                  <a:lnTo>
                    <a:pt x="577" y="11364"/>
                  </a:lnTo>
                  <a:close/>
                  <a:moveTo>
                    <a:pt x="577" y="11364"/>
                  </a:moveTo>
                </a:path>
              </a:pathLst>
            </a:custGeom>
            <a:grp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25" name="Freeform: Shape 25">
              <a:extLst>
                <a:ext uri="{FF2B5EF4-FFF2-40B4-BE49-F238E27FC236}">
                  <a16:creationId xmlns:a16="http://schemas.microsoft.com/office/drawing/2014/main" id="{EC12A2A1-FF8A-436D-BCC0-198EAA438A77}"/>
                </a:ext>
              </a:extLst>
            </p:cNvPr>
            <p:cNvSpPr>
              <a:spLocks/>
            </p:cNvSpPr>
            <p:nvPr/>
          </p:nvSpPr>
          <p:spPr bwMode="auto">
            <a:xfrm>
              <a:off x="587" y="24"/>
              <a:ext cx="1278" cy="1095"/>
            </a:xfrm>
            <a:custGeom>
              <a:avLst/>
              <a:gdLst>
                <a:gd name="T0" fmla="*/ 338 w 21600"/>
                <a:gd name="T1" fmla="*/ 10512 h 21600"/>
                <a:gd name="T2" fmla="*/ 0 w 21600"/>
                <a:gd name="T3" fmla="*/ 21600 h 21600"/>
                <a:gd name="T4" fmla="*/ 2612 w 21600"/>
                <a:gd name="T5" fmla="*/ 12113 h 21600"/>
                <a:gd name="T6" fmla="*/ 21600 w 21600"/>
                <a:gd name="T7" fmla="*/ 0 h 21600"/>
                <a:gd name="T8" fmla="*/ 14474 w 21600"/>
                <a:gd name="T9" fmla="*/ 1859 h 21600"/>
                <a:gd name="T10" fmla="*/ 338 w 21600"/>
                <a:gd name="T11" fmla="*/ 10512 h 21600"/>
                <a:gd name="T12" fmla="*/ 338 w 21600"/>
                <a:gd name="T13" fmla="*/ 10512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338" y="10512"/>
                  </a:moveTo>
                  <a:lnTo>
                    <a:pt x="0" y="21600"/>
                  </a:lnTo>
                  <a:lnTo>
                    <a:pt x="2612" y="12113"/>
                  </a:lnTo>
                  <a:lnTo>
                    <a:pt x="21600" y="0"/>
                  </a:lnTo>
                  <a:lnTo>
                    <a:pt x="14474" y="1859"/>
                  </a:lnTo>
                  <a:lnTo>
                    <a:pt x="338" y="10512"/>
                  </a:lnTo>
                  <a:close/>
                  <a:moveTo>
                    <a:pt x="338" y="10512"/>
                  </a:moveTo>
                </a:path>
              </a:pathLst>
            </a:custGeom>
            <a:grp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26" name="Freeform: Shape 26">
              <a:extLst>
                <a:ext uri="{FF2B5EF4-FFF2-40B4-BE49-F238E27FC236}">
                  <a16:creationId xmlns:a16="http://schemas.microsoft.com/office/drawing/2014/main" id="{3A95BA1E-7211-4EF5-AB08-EE0DC33B4D41}"/>
                </a:ext>
              </a:extLst>
            </p:cNvPr>
            <p:cNvSpPr>
              <a:spLocks/>
            </p:cNvSpPr>
            <p:nvPr/>
          </p:nvSpPr>
          <p:spPr bwMode="auto">
            <a:xfrm>
              <a:off x="0" y="0"/>
              <a:ext cx="1888" cy="590"/>
            </a:xfrm>
            <a:custGeom>
              <a:avLst/>
              <a:gdLst>
                <a:gd name="T0" fmla="*/ 0 w 21600"/>
                <a:gd name="T1" fmla="*/ 12991 h 21600"/>
                <a:gd name="T2" fmla="*/ 6723 w 21600"/>
                <a:gd name="T3" fmla="*/ 21600 h 21600"/>
                <a:gd name="T4" fmla="*/ 21600 w 21600"/>
                <a:gd name="T5" fmla="*/ 0 h 21600"/>
                <a:gd name="T6" fmla="*/ 0 w 21600"/>
                <a:gd name="T7" fmla="*/ 12991 h 21600"/>
                <a:gd name="T8" fmla="*/ 0 w 21600"/>
                <a:gd name="T9" fmla="*/ 12991 h 21600"/>
              </a:gdLst>
              <a:ahLst/>
              <a:cxnLst>
                <a:cxn ang="0">
                  <a:pos x="T0" y="T1"/>
                </a:cxn>
                <a:cxn ang="0">
                  <a:pos x="T2" y="T3"/>
                </a:cxn>
                <a:cxn ang="0">
                  <a:pos x="T4" y="T5"/>
                </a:cxn>
                <a:cxn ang="0">
                  <a:pos x="T6" y="T7"/>
                </a:cxn>
                <a:cxn ang="0">
                  <a:pos x="T8" y="T9"/>
                </a:cxn>
              </a:cxnLst>
              <a:rect l="0" t="0" r="r" b="b"/>
              <a:pathLst>
                <a:path w="21600" h="21600">
                  <a:moveTo>
                    <a:pt x="0" y="12991"/>
                  </a:moveTo>
                  <a:lnTo>
                    <a:pt x="6723" y="21600"/>
                  </a:lnTo>
                  <a:lnTo>
                    <a:pt x="21600" y="0"/>
                  </a:lnTo>
                  <a:lnTo>
                    <a:pt x="0" y="12991"/>
                  </a:lnTo>
                  <a:close/>
                  <a:moveTo>
                    <a:pt x="0" y="12991"/>
                  </a:moveTo>
                </a:path>
              </a:pathLst>
            </a:custGeom>
            <a:grp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27" name="Freeform: Shape 27">
              <a:extLst>
                <a:ext uri="{FF2B5EF4-FFF2-40B4-BE49-F238E27FC236}">
                  <a16:creationId xmlns:a16="http://schemas.microsoft.com/office/drawing/2014/main" id="{694F8AE7-00D2-4B2B-86A3-5A84CB989FAC}"/>
                </a:ext>
              </a:extLst>
            </p:cNvPr>
            <p:cNvSpPr>
              <a:spLocks/>
            </p:cNvSpPr>
            <p:nvPr/>
          </p:nvSpPr>
          <p:spPr bwMode="auto">
            <a:xfrm>
              <a:off x="738" y="9"/>
              <a:ext cx="1125" cy="1239"/>
            </a:xfrm>
            <a:custGeom>
              <a:avLst/>
              <a:gdLst>
                <a:gd name="T0" fmla="*/ 0 w 21600"/>
                <a:gd name="T1" fmla="*/ 10747 h 21600"/>
                <a:gd name="T2" fmla="*/ 21600 w 21600"/>
                <a:gd name="T3" fmla="*/ 0 h 21600"/>
                <a:gd name="T4" fmla="*/ 7562 w 21600"/>
                <a:gd name="T5" fmla="*/ 21600 h 21600"/>
                <a:gd name="T6" fmla="*/ 0 w 21600"/>
                <a:gd name="T7" fmla="*/ 10747 h 21600"/>
                <a:gd name="T8" fmla="*/ 0 w 21600"/>
                <a:gd name="T9" fmla="*/ 10747 h 21600"/>
              </a:gdLst>
              <a:ahLst/>
              <a:cxnLst>
                <a:cxn ang="0">
                  <a:pos x="T0" y="T1"/>
                </a:cxn>
                <a:cxn ang="0">
                  <a:pos x="T2" y="T3"/>
                </a:cxn>
                <a:cxn ang="0">
                  <a:pos x="T4" y="T5"/>
                </a:cxn>
                <a:cxn ang="0">
                  <a:pos x="T6" y="T7"/>
                </a:cxn>
                <a:cxn ang="0">
                  <a:pos x="T8" y="T9"/>
                </a:cxn>
              </a:cxnLst>
              <a:rect l="0" t="0" r="r" b="b"/>
              <a:pathLst>
                <a:path w="21600" h="21600">
                  <a:moveTo>
                    <a:pt x="0" y="10747"/>
                  </a:moveTo>
                  <a:lnTo>
                    <a:pt x="21600" y="0"/>
                  </a:lnTo>
                  <a:lnTo>
                    <a:pt x="7562" y="21600"/>
                  </a:lnTo>
                  <a:lnTo>
                    <a:pt x="0" y="10747"/>
                  </a:lnTo>
                  <a:close/>
                  <a:moveTo>
                    <a:pt x="0" y="10747"/>
                  </a:moveTo>
                </a:path>
              </a:pathLst>
            </a:custGeom>
            <a:grp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grpSp>
      <p:pic>
        <p:nvPicPr>
          <p:cNvPr id="43" name="图片 28">
            <a:extLst>
              <a:ext uri="{FF2B5EF4-FFF2-40B4-BE49-F238E27FC236}">
                <a16:creationId xmlns:a16="http://schemas.microsoft.com/office/drawing/2014/main" id="{0839F81A-9F41-4042-9B7F-59692D0E532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3009" t="12556" b="74642"/>
          <a:stretch/>
        </p:blipFill>
        <p:spPr>
          <a:xfrm>
            <a:off x="-482610" y="612927"/>
            <a:ext cx="1600685" cy="1164261"/>
          </a:xfrm>
          <a:prstGeom prst="rect">
            <a:avLst/>
          </a:prstGeom>
        </p:spPr>
      </p:pic>
      <p:pic>
        <p:nvPicPr>
          <p:cNvPr id="44" name="图片 32">
            <a:extLst>
              <a:ext uri="{FF2B5EF4-FFF2-40B4-BE49-F238E27FC236}">
                <a16:creationId xmlns:a16="http://schemas.microsoft.com/office/drawing/2014/main" id="{D1E85357-8714-457E-815F-151389B6875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3009" t="12556" b="74642"/>
          <a:stretch/>
        </p:blipFill>
        <p:spPr>
          <a:xfrm>
            <a:off x="3636326" y="2006176"/>
            <a:ext cx="852242" cy="619880"/>
          </a:xfrm>
          <a:prstGeom prst="rect">
            <a:avLst/>
          </a:prstGeom>
        </p:spPr>
      </p:pic>
      <p:pic>
        <p:nvPicPr>
          <p:cNvPr id="45" name="图片 28">
            <a:extLst>
              <a:ext uri="{FF2B5EF4-FFF2-40B4-BE49-F238E27FC236}">
                <a16:creationId xmlns:a16="http://schemas.microsoft.com/office/drawing/2014/main" id="{0839F81A-9F41-4042-9B7F-59692D0E532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3009" t="12556" b="74642"/>
          <a:stretch/>
        </p:blipFill>
        <p:spPr>
          <a:xfrm>
            <a:off x="11173815" y="0"/>
            <a:ext cx="1600685" cy="1164261"/>
          </a:xfrm>
          <a:prstGeom prst="rect">
            <a:avLst/>
          </a:prstGeom>
        </p:spPr>
      </p:pic>
      <p:pic>
        <p:nvPicPr>
          <p:cNvPr id="46" name="图片 32">
            <a:extLst>
              <a:ext uri="{FF2B5EF4-FFF2-40B4-BE49-F238E27FC236}">
                <a16:creationId xmlns:a16="http://schemas.microsoft.com/office/drawing/2014/main" id="{D1E85357-8714-457E-815F-151389B6875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3009" t="12556" b="74642"/>
          <a:stretch/>
        </p:blipFill>
        <p:spPr>
          <a:xfrm>
            <a:off x="9361261" y="5779388"/>
            <a:ext cx="852242" cy="619880"/>
          </a:xfrm>
          <a:prstGeom prst="rect">
            <a:avLst/>
          </a:prstGeom>
        </p:spPr>
      </p:pic>
      <p:pic>
        <p:nvPicPr>
          <p:cNvPr id="47" name="图片 28">
            <a:extLst>
              <a:ext uri="{FF2B5EF4-FFF2-40B4-BE49-F238E27FC236}">
                <a16:creationId xmlns:a16="http://schemas.microsoft.com/office/drawing/2014/main" id="{0839F81A-9F41-4042-9B7F-59692D0E532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3009" t="12556" b="74642"/>
          <a:stretch/>
        </p:blipFill>
        <p:spPr>
          <a:xfrm>
            <a:off x="-395826" y="5654048"/>
            <a:ext cx="1600685" cy="1164261"/>
          </a:xfrm>
          <a:prstGeom prst="rect">
            <a:avLst/>
          </a:prstGeom>
        </p:spPr>
      </p:pic>
      <p:pic>
        <p:nvPicPr>
          <p:cNvPr id="48" name="图片 32">
            <a:extLst>
              <a:ext uri="{FF2B5EF4-FFF2-40B4-BE49-F238E27FC236}">
                <a16:creationId xmlns:a16="http://schemas.microsoft.com/office/drawing/2014/main" id="{D1E85357-8714-457E-815F-151389B6875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3009" t="12556" b="74642"/>
          <a:stretch/>
        </p:blipFill>
        <p:spPr>
          <a:xfrm>
            <a:off x="252025" y="5294906"/>
            <a:ext cx="852242" cy="619880"/>
          </a:xfrm>
          <a:prstGeom prst="rect">
            <a:avLst/>
          </a:prstGeom>
        </p:spPr>
      </p:pic>
    </p:spTree>
    <p:extLst>
      <p:ext uri="{BB962C8B-B14F-4D97-AF65-F5344CB8AC3E}">
        <p14:creationId xmlns:p14="http://schemas.microsoft.com/office/powerpoint/2010/main" val="112320222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200" fill="hold"/>
                                        <p:tgtEl>
                                          <p:spTgt spid="13"/>
                                        </p:tgtEl>
                                        <p:attrNameLst>
                                          <p:attrName>ppt_x</p:attrName>
                                        </p:attrNameLst>
                                      </p:cBhvr>
                                      <p:tavLst>
                                        <p:tav tm="0">
                                          <p:val>
                                            <p:strVal val="0-#ppt_w/2"/>
                                          </p:val>
                                        </p:tav>
                                        <p:tav tm="100000">
                                          <p:val>
                                            <p:strVal val="#ppt_x"/>
                                          </p:val>
                                        </p:tav>
                                      </p:tavLst>
                                    </p:anim>
                                    <p:anim calcmode="lin" valueType="num">
                                      <p:cBhvr additive="base">
                                        <p:cTn id="8" dur="2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200" fill="hold"/>
                                        <p:tgtEl>
                                          <p:spTgt spid="18"/>
                                        </p:tgtEl>
                                        <p:attrNameLst>
                                          <p:attrName>ppt_x</p:attrName>
                                        </p:attrNameLst>
                                      </p:cBhvr>
                                      <p:tavLst>
                                        <p:tav tm="0">
                                          <p:val>
                                            <p:strVal val="0-#ppt_w/2"/>
                                          </p:val>
                                        </p:tav>
                                        <p:tav tm="100000">
                                          <p:val>
                                            <p:strVal val="#ppt_x"/>
                                          </p:val>
                                        </p:tav>
                                      </p:tavLst>
                                    </p:anim>
                                    <p:anim calcmode="lin" valueType="num">
                                      <p:cBhvr additive="base">
                                        <p:cTn id="12" dur="200" fill="hold"/>
                                        <p:tgtEl>
                                          <p:spTgt spid="18"/>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200" fill="hold"/>
                                        <p:tgtEl>
                                          <p:spTgt spid="23"/>
                                        </p:tgtEl>
                                        <p:attrNameLst>
                                          <p:attrName>ppt_x</p:attrName>
                                        </p:attrNameLst>
                                      </p:cBhvr>
                                      <p:tavLst>
                                        <p:tav tm="0">
                                          <p:val>
                                            <p:strVal val="0-#ppt_w/2"/>
                                          </p:val>
                                        </p:tav>
                                        <p:tav tm="100000">
                                          <p:val>
                                            <p:strVal val="#ppt_x"/>
                                          </p:val>
                                        </p:tav>
                                      </p:tavLst>
                                    </p:anim>
                                    <p:anim calcmode="lin" valueType="num">
                                      <p:cBhvr additive="base">
                                        <p:cTn id="16" dur="200" fill="hold"/>
                                        <p:tgtEl>
                                          <p:spTgt spid="23"/>
                                        </p:tgtEl>
                                        <p:attrNameLst>
                                          <p:attrName>ppt_y</p:attrName>
                                        </p:attrNameLst>
                                      </p:cBhvr>
                                      <p:tavLst>
                                        <p:tav tm="0">
                                          <p:val>
                                            <p:strVal val="1+#ppt_h/2"/>
                                          </p:val>
                                        </p:tav>
                                        <p:tav tm="100000">
                                          <p:val>
                                            <p:strVal val="#ppt_y"/>
                                          </p:val>
                                        </p:tav>
                                      </p:tavLst>
                                    </p:anim>
                                  </p:childTnLst>
                                </p:cTn>
                              </p:par>
                              <p:par>
                                <p:cTn id="17" presetID="8" presetClass="emph" presetSubtype="0" fill="hold" nodeType="withEffect">
                                  <p:stCondLst>
                                    <p:cond delay="0"/>
                                  </p:stCondLst>
                                  <p:childTnLst>
                                    <p:animRot by="21600000">
                                      <p:cBhvr>
                                        <p:cTn id="18" dur="2000" fill="hold"/>
                                        <p:tgtEl>
                                          <p:spTgt spid="44"/>
                                        </p:tgtEl>
                                        <p:attrNameLst>
                                          <p:attrName>r</p:attrName>
                                        </p:attrNameLst>
                                      </p:cBhvr>
                                    </p:animRot>
                                  </p:childTnLst>
                                </p:cTn>
                              </p:par>
                              <p:par>
                                <p:cTn id="19" presetID="8" presetClass="emph" presetSubtype="0" fill="hold" nodeType="withEffect">
                                  <p:stCondLst>
                                    <p:cond delay="0"/>
                                  </p:stCondLst>
                                  <p:childTnLst>
                                    <p:animRot by="21600000">
                                      <p:cBhvr>
                                        <p:cTn id="20" dur="2000" fill="hold"/>
                                        <p:tgtEl>
                                          <p:spTgt spid="43"/>
                                        </p:tgtEl>
                                        <p:attrNameLst>
                                          <p:attrName>r</p:attrName>
                                        </p:attrNameLst>
                                      </p:cBhvr>
                                    </p:animRot>
                                  </p:childTnLst>
                                </p:cTn>
                              </p:par>
                              <p:par>
                                <p:cTn id="21" presetID="8" presetClass="emph" presetSubtype="0" fill="hold" nodeType="withEffect">
                                  <p:stCondLst>
                                    <p:cond delay="0"/>
                                  </p:stCondLst>
                                  <p:childTnLst>
                                    <p:animRot by="21600000">
                                      <p:cBhvr>
                                        <p:cTn id="22" dur="2000" fill="hold"/>
                                        <p:tgtEl>
                                          <p:spTgt spid="46"/>
                                        </p:tgtEl>
                                        <p:attrNameLst>
                                          <p:attrName>r</p:attrName>
                                        </p:attrNameLst>
                                      </p:cBhvr>
                                    </p:animRot>
                                  </p:childTnLst>
                                </p:cTn>
                              </p:par>
                              <p:par>
                                <p:cTn id="23" presetID="8" presetClass="emph" presetSubtype="0" fill="hold" nodeType="withEffect">
                                  <p:stCondLst>
                                    <p:cond delay="0"/>
                                  </p:stCondLst>
                                  <p:childTnLst>
                                    <p:animRot by="21600000">
                                      <p:cBhvr>
                                        <p:cTn id="24" dur="2000" fill="hold"/>
                                        <p:tgtEl>
                                          <p:spTgt spid="45"/>
                                        </p:tgtEl>
                                        <p:attrNameLst>
                                          <p:attrName>r</p:attrName>
                                        </p:attrNameLst>
                                      </p:cBhvr>
                                    </p:animRot>
                                  </p:childTnLst>
                                </p:cTn>
                              </p:par>
                              <p:par>
                                <p:cTn id="25" presetID="8" presetClass="emph" presetSubtype="0" fill="hold" nodeType="withEffect">
                                  <p:stCondLst>
                                    <p:cond delay="0"/>
                                  </p:stCondLst>
                                  <p:childTnLst>
                                    <p:animRot by="21600000">
                                      <p:cBhvr>
                                        <p:cTn id="26" dur="2000" fill="hold"/>
                                        <p:tgtEl>
                                          <p:spTgt spid="48"/>
                                        </p:tgtEl>
                                        <p:attrNameLst>
                                          <p:attrName>r</p:attrName>
                                        </p:attrNameLst>
                                      </p:cBhvr>
                                    </p:animRot>
                                  </p:childTnLst>
                                </p:cTn>
                              </p:par>
                              <p:par>
                                <p:cTn id="27" presetID="8" presetClass="emph" presetSubtype="0" fill="hold" nodeType="withEffect">
                                  <p:stCondLst>
                                    <p:cond delay="0"/>
                                  </p:stCondLst>
                                  <p:childTnLst>
                                    <p:animRot by="21600000">
                                      <p:cBhvr>
                                        <p:cTn id="28" dur="2000" fill="hold"/>
                                        <p:tgtEl>
                                          <p:spTgt spid="47"/>
                                        </p:tgtEl>
                                        <p:attrNameLst>
                                          <p:attrName>r</p:attrName>
                                        </p:attrNameLst>
                                      </p:cBhvr>
                                    </p:animRot>
                                  </p:childTnLst>
                                </p:cTn>
                              </p:par>
                              <p:par>
                                <p:cTn id="29" presetID="2" presetClass="entr" presetSubtype="1" fill="hold" nodeType="withEffect">
                                  <p:stCondLst>
                                    <p:cond delay="0"/>
                                  </p:stCondLst>
                                  <p:childTnLst>
                                    <p:set>
                                      <p:cBhvr>
                                        <p:cTn id="30" dur="1" fill="hold">
                                          <p:stCondLst>
                                            <p:cond delay="0"/>
                                          </p:stCondLst>
                                        </p:cTn>
                                        <p:tgtEl>
                                          <p:spTgt spid="49"/>
                                        </p:tgtEl>
                                        <p:attrNameLst>
                                          <p:attrName>style.visibility</p:attrName>
                                        </p:attrNameLst>
                                      </p:cBhvr>
                                      <p:to>
                                        <p:strVal val="visible"/>
                                      </p:to>
                                    </p:set>
                                    <p:anim calcmode="lin" valueType="num">
                                      <p:cBhvr additive="base">
                                        <p:cTn id="31" dur="500" fill="hold"/>
                                        <p:tgtEl>
                                          <p:spTgt spid="49"/>
                                        </p:tgtEl>
                                        <p:attrNameLst>
                                          <p:attrName>ppt_x</p:attrName>
                                        </p:attrNameLst>
                                      </p:cBhvr>
                                      <p:tavLst>
                                        <p:tav tm="0">
                                          <p:val>
                                            <p:strVal val="#ppt_x"/>
                                          </p:val>
                                        </p:tav>
                                        <p:tav tm="100000">
                                          <p:val>
                                            <p:strVal val="#ppt_x"/>
                                          </p:val>
                                        </p:tav>
                                      </p:tavLst>
                                    </p:anim>
                                    <p:anim calcmode="lin" valueType="num">
                                      <p:cBhvr additive="base">
                                        <p:cTn id="32" dur="500" fill="hold"/>
                                        <p:tgtEl>
                                          <p:spTgt spid="49"/>
                                        </p:tgtEl>
                                        <p:attrNameLst>
                                          <p:attrName>ppt_y</p:attrName>
                                        </p:attrNameLst>
                                      </p:cBhvr>
                                      <p:tavLst>
                                        <p:tav tm="0">
                                          <p:val>
                                            <p:strVal val="0-#ppt_h/2"/>
                                          </p:val>
                                        </p:tav>
                                        <p:tav tm="100000">
                                          <p:val>
                                            <p:strVal val="#ppt_y"/>
                                          </p:val>
                                        </p:tav>
                                      </p:tavLst>
                                    </p:anim>
                                  </p:childTnLst>
                                </p:cTn>
                              </p:par>
                              <p:par>
                                <p:cTn id="33" presetID="53" presetClass="entr" presetSubtype="16" fill="hold" grpId="0" nodeType="with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500" fill="hold"/>
                                        <p:tgtEl>
                                          <p:spTgt spid="2"/>
                                        </p:tgtEl>
                                        <p:attrNameLst>
                                          <p:attrName>ppt_w</p:attrName>
                                        </p:attrNameLst>
                                      </p:cBhvr>
                                      <p:tavLst>
                                        <p:tav tm="0">
                                          <p:val>
                                            <p:fltVal val="0"/>
                                          </p:val>
                                        </p:tav>
                                        <p:tav tm="100000">
                                          <p:val>
                                            <p:strVal val="#ppt_w"/>
                                          </p:val>
                                        </p:tav>
                                      </p:tavLst>
                                    </p:anim>
                                    <p:anim calcmode="lin" valueType="num">
                                      <p:cBhvr>
                                        <p:cTn id="36" dur="500" fill="hold"/>
                                        <p:tgtEl>
                                          <p:spTgt spid="2"/>
                                        </p:tgtEl>
                                        <p:attrNameLst>
                                          <p:attrName>ppt_h</p:attrName>
                                        </p:attrNameLst>
                                      </p:cBhvr>
                                      <p:tavLst>
                                        <p:tav tm="0">
                                          <p:val>
                                            <p:fltVal val="0"/>
                                          </p:val>
                                        </p:tav>
                                        <p:tav tm="100000">
                                          <p:val>
                                            <p:strVal val="#ppt_h"/>
                                          </p:val>
                                        </p:tav>
                                      </p:tavLst>
                                    </p:anim>
                                    <p:animEffect transition="in" filter="fade">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ppt_x"/>
                                          </p:val>
                                        </p:tav>
                                        <p:tav tm="100000">
                                          <p:val>
                                            <p:strVal val="#ppt_x"/>
                                          </p:val>
                                        </p:tav>
                                      </p:tavLst>
                                    </p:anim>
                                    <p:anim calcmode="lin" valueType="num">
                                      <p:cBhvr additive="base">
                                        <p:cTn id="4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7D8E643F-493A-4B7E-91F5-D17DAE5B6CF3}"/>
              </a:ext>
            </a:extLst>
          </p:cNvPr>
          <p:cNvGrpSpPr>
            <a:grpSpLocks/>
          </p:cNvGrpSpPr>
          <p:nvPr/>
        </p:nvGrpSpPr>
        <p:grpSpPr bwMode="auto">
          <a:xfrm>
            <a:off x="5502079" y="3888448"/>
            <a:ext cx="1183772" cy="784699"/>
            <a:chOff x="0" y="0"/>
            <a:chExt cx="2111" cy="1400"/>
          </a:xfrm>
        </p:grpSpPr>
        <p:sp>
          <p:nvSpPr>
            <p:cNvPr id="46" name="Freeform: Shape 19">
              <a:extLst>
                <a:ext uri="{FF2B5EF4-FFF2-40B4-BE49-F238E27FC236}">
                  <a16:creationId xmlns:a16="http://schemas.microsoft.com/office/drawing/2014/main" id="{909F61F4-EB71-4D68-B1B1-62098645CA15}"/>
                </a:ext>
              </a:extLst>
            </p:cNvPr>
            <p:cNvSpPr>
              <a:spLocks/>
            </p:cNvSpPr>
            <p:nvPr/>
          </p:nvSpPr>
          <p:spPr bwMode="auto">
            <a:xfrm>
              <a:off x="667" y="31"/>
              <a:ext cx="1396" cy="1203"/>
            </a:xfrm>
            <a:custGeom>
              <a:avLst/>
              <a:gdLst>
                <a:gd name="T0" fmla="*/ 577 w 21600"/>
                <a:gd name="T1" fmla="*/ 11364 h 21600"/>
                <a:gd name="T2" fmla="*/ 0 w 21600"/>
                <a:gd name="T3" fmla="*/ 21600 h 21600"/>
                <a:gd name="T4" fmla="*/ 21600 w 21600"/>
                <a:gd name="T5" fmla="*/ 0 h 21600"/>
                <a:gd name="T6" fmla="*/ 577 w 21600"/>
                <a:gd name="T7" fmla="*/ 11364 h 21600"/>
                <a:gd name="T8" fmla="*/ 577 w 21600"/>
                <a:gd name="T9" fmla="*/ 11364 h 21600"/>
              </a:gdLst>
              <a:ahLst/>
              <a:cxnLst>
                <a:cxn ang="0">
                  <a:pos x="T0" y="T1"/>
                </a:cxn>
                <a:cxn ang="0">
                  <a:pos x="T2" y="T3"/>
                </a:cxn>
                <a:cxn ang="0">
                  <a:pos x="T4" y="T5"/>
                </a:cxn>
                <a:cxn ang="0">
                  <a:pos x="T6" y="T7"/>
                </a:cxn>
                <a:cxn ang="0">
                  <a:pos x="T8" y="T9"/>
                </a:cxn>
              </a:cxnLst>
              <a:rect l="0" t="0" r="r" b="b"/>
              <a:pathLst>
                <a:path w="21600" h="21600">
                  <a:moveTo>
                    <a:pt x="577" y="11364"/>
                  </a:moveTo>
                  <a:lnTo>
                    <a:pt x="0" y="21600"/>
                  </a:lnTo>
                  <a:lnTo>
                    <a:pt x="21600" y="0"/>
                  </a:lnTo>
                  <a:lnTo>
                    <a:pt x="577" y="11364"/>
                  </a:lnTo>
                  <a:close/>
                  <a:moveTo>
                    <a:pt x="577" y="11364"/>
                  </a:moveTo>
                </a:path>
              </a:pathLst>
            </a:custGeom>
            <a:solidFill>
              <a:schemeClr val="accent2">
                <a:lumMod val="50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47" name="Freeform: Shape 20">
              <a:extLst>
                <a:ext uri="{FF2B5EF4-FFF2-40B4-BE49-F238E27FC236}">
                  <a16:creationId xmlns:a16="http://schemas.microsoft.com/office/drawing/2014/main" id="{56E9D6F1-29A6-48B1-A2D2-F7F2C6B7615E}"/>
                </a:ext>
              </a:extLst>
            </p:cNvPr>
            <p:cNvSpPr>
              <a:spLocks/>
            </p:cNvSpPr>
            <p:nvPr/>
          </p:nvSpPr>
          <p:spPr bwMode="auto">
            <a:xfrm>
              <a:off x="657" y="27"/>
              <a:ext cx="1429" cy="1229"/>
            </a:xfrm>
            <a:custGeom>
              <a:avLst/>
              <a:gdLst>
                <a:gd name="T0" fmla="*/ 338 w 21600"/>
                <a:gd name="T1" fmla="*/ 10512 h 21600"/>
                <a:gd name="T2" fmla="*/ 0 w 21600"/>
                <a:gd name="T3" fmla="*/ 21600 h 21600"/>
                <a:gd name="T4" fmla="*/ 2612 w 21600"/>
                <a:gd name="T5" fmla="*/ 12113 h 21600"/>
                <a:gd name="T6" fmla="*/ 21600 w 21600"/>
                <a:gd name="T7" fmla="*/ 0 h 21600"/>
                <a:gd name="T8" fmla="*/ 14474 w 21600"/>
                <a:gd name="T9" fmla="*/ 1859 h 21600"/>
                <a:gd name="T10" fmla="*/ 338 w 21600"/>
                <a:gd name="T11" fmla="*/ 10512 h 21600"/>
                <a:gd name="T12" fmla="*/ 338 w 21600"/>
                <a:gd name="T13" fmla="*/ 10512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338" y="10512"/>
                  </a:moveTo>
                  <a:lnTo>
                    <a:pt x="0" y="21600"/>
                  </a:lnTo>
                  <a:lnTo>
                    <a:pt x="2612" y="12113"/>
                  </a:lnTo>
                  <a:lnTo>
                    <a:pt x="21600" y="0"/>
                  </a:lnTo>
                  <a:lnTo>
                    <a:pt x="14474" y="1859"/>
                  </a:lnTo>
                  <a:lnTo>
                    <a:pt x="338" y="10512"/>
                  </a:lnTo>
                  <a:close/>
                  <a:moveTo>
                    <a:pt x="338" y="10512"/>
                  </a:moveTo>
                </a:path>
              </a:pathLst>
            </a:custGeom>
            <a:solidFill>
              <a:schemeClr val="accent2">
                <a:lumMod val="75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48" name="Freeform: Shape 21">
              <a:extLst>
                <a:ext uri="{FF2B5EF4-FFF2-40B4-BE49-F238E27FC236}">
                  <a16:creationId xmlns:a16="http://schemas.microsoft.com/office/drawing/2014/main" id="{804CBDC7-5501-4DBE-B6F5-6801F0F48BCC}"/>
                </a:ext>
              </a:extLst>
            </p:cNvPr>
            <p:cNvSpPr>
              <a:spLocks/>
            </p:cNvSpPr>
            <p:nvPr/>
          </p:nvSpPr>
          <p:spPr bwMode="auto">
            <a:xfrm>
              <a:off x="0" y="0"/>
              <a:ext cx="2111" cy="662"/>
            </a:xfrm>
            <a:custGeom>
              <a:avLst/>
              <a:gdLst>
                <a:gd name="T0" fmla="*/ 0 w 21600"/>
                <a:gd name="T1" fmla="*/ 0 h 21600"/>
                <a:gd name="T2" fmla="*/ 1 w 21600"/>
                <a:gd name="T3" fmla="*/ 0 h 21600"/>
                <a:gd name="T4" fmla="*/ 2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12991"/>
                  </a:moveTo>
                  <a:lnTo>
                    <a:pt x="6723" y="21600"/>
                  </a:lnTo>
                  <a:lnTo>
                    <a:pt x="21600" y="0"/>
                  </a:lnTo>
                  <a:lnTo>
                    <a:pt x="0" y="12991"/>
                  </a:lnTo>
                  <a:close/>
                  <a:moveTo>
                    <a:pt x="0" y="12991"/>
                  </a:moveTo>
                </a:path>
              </a:pathLst>
            </a:custGeom>
            <a:solidFill>
              <a:srgbClr val="00B050"/>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49" name="Freeform: Shape 22">
              <a:extLst>
                <a:ext uri="{FF2B5EF4-FFF2-40B4-BE49-F238E27FC236}">
                  <a16:creationId xmlns:a16="http://schemas.microsoft.com/office/drawing/2014/main" id="{24C30901-8C54-43D4-85ED-99BB3C6D73A4}"/>
                </a:ext>
              </a:extLst>
            </p:cNvPr>
            <p:cNvSpPr>
              <a:spLocks/>
            </p:cNvSpPr>
            <p:nvPr/>
          </p:nvSpPr>
          <p:spPr bwMode="auto">
            <a:xfrm>
              <a:off x="826" y="10"/>
              <a:ext cx="1258" cy="139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10747"/>
                  </a:moveTo>
                  <a:lnTo>
                    <a:pt x="21600" y="0"/>
                  </a:lnTo>
                  <a:lnTo>
                    <a:pt x="7562" y="21600"/>
                  </a:lnTo>
                  <a:lnTo>
                    <a:pt x="0" y="10747"/>
                  </a:lnTo>
                  <a:close/>
                  <a:moveTo>
                    <a:pt x="0" y="10747"/>
                  </a:moveTo>
                </a:path>
              </a:pathLst>
            </a:custGeom>
            <a:solidFill>
              <a:srgbClr val="00B050"/>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2" name="组合 1">
            <a:extLst>
              <a:ext uri="{FF2B5EF4-FFF2-40B4-BE49-F238E27FC236}">
                <a16:creationId xmlns:a16="http://schemas.microsoft.com/office/drawing/2014/main" id="{A6B76E2E-4010-48BB-9EE0-B5935FA0FD44}"/>
              </a:ext>
            </a:extLst>
          </p:cNvPr>
          <p:cNvGrpSpPr/>
          <p:nvPr/>
        </p:nvGrpSpPr>
        <p:grpSpPr>
          <a:xfrm>
            <a:off x="2336799" y="1823251"/>
            <a:ext cx="3515736" cy="1909703"/>
            <a:chOff x="2336799" y="1823251"/>
            <a:chExt cx="3515736" cy="1909703"/>
          </a:xfrm>
        </p:grpSpPr>
        <p:sp>
          <p:nvSpPr>
            <p:cNvPr id="3" name="Freeform: Shape 2">
              <a:extLst>
                <a:ext uri="{FF2B5EF4-FFF2-40B4-BE49-F238E27FC236}">
                  <a16:creationId xmlns:a16="http://schemas.microsoft.com/office/drawing/2014/main" id="{92FE9880-99B6-4F89-B7BA-303E3421EEDB}"/>
                </a:ext>
              </a:extLst>
            </p:cNvPr>
            <p:cNvSpPr>
              <a:spLocks/>
            </p:cNvSpPr>
            <p:nvPr/>
          </p:nvSpPr>
          <p:spPr bwMode="auto">
            <a:xfrm>
              <a:off x="2672617" y="1823251"/>
              <a:ext cx="3179918" cy="1559270"/>
            </a:xfrm>
            <a:custGeom>
              <a:avLst/>
              <a:gdLst>
                <a:gd name="T0" fmla="*/ 3454400 w 21600"/>
                <a:gd name="T1" fmla="*/ 1693863 h 21600"/>
                <a:gd name="T2" fmla="*/ 3454400 w 21600"/>
                <a:gd name="T3" fmla="*/ 1693863 h 21600"/>
                <a:gd name="T4" fmla="*/ 3454400 w 21600"/>
                <a:gd name="T5" fmla="*/ 1693863 h 21600"/>
                <a:gd name="T6" fmla="*/ 3454400 w 21600"/>
                <a:gd name="T7" fmla="*/ 1693863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3434" y="21599"/>
                  </a:moveTo>
                  <a:cubicBezTo>
                    <a:pt x="3434" y="21319"/>
                    <a:pt x="3468" y="21038"/>
                    <a:pt x="3468" y="20688"/>
                  </a:cubicBezTo>
                  <a:cubicBezTo>
                    <a:pt x="3468" y="17322"/>
                    <a:pt x="2094" y="14516"/>
                    <a:pt x="412" y="14516"/>
                  </a:cubicBezTo>
                  <a:cubicBezTo>
                    <a:pt x="274" y="14516"/>
                    <a:pt x="137" y="14516"/>
                    <a:pt x="0" y="14587"/>
                  </a:cubicBezTo>
                  <a:cubicBezTo>
                    <a:pt x="0" y="2664"/>
                    <a:pt x="0" y="2664"/>
                    <a:pt x="0" y="2664"/>
                  </a:cubicBezTo>
                  <a:cubicBezTo>
                    <a:pt x="0" y="1192"/>
                    <a:pt x="583" y="0"/>
                    <a:pt x="1304" y="0"/>
                  </a:cubicBezTo>
                  <a:cubicBezTo>
                    <a:pt x="20295" y="0"/>
                    <a:pt x="20295" y="0"/>
                    <a:pt x="20295" y="0"/>
                  </a:cubicBezTo>
                  <a:cubicBezTo>
                    <a:pt x="21016" y="0"/>
                    <a:pt x="21600" y="1192"/>
                    <a:pt x="21600" y="2664"/>
                  </a:cubicBezTo>
                  <a:cubicBezTo>
                    <a:pt x="21600" y="18935"/>
                    <a:pt x="21600" y="18935"/>
                    <a:pt x="21600" y="18935"/>
                  </a:cubicBezTo>
                  <a:cubicBezTo>
                    <a:pt x="21600" y="20407"/>
                    <a:pt x="21016" y="21599"/>
                    <a:pt x="20295" y="21599"/>
                  </a:cubicBezTo>
                  <a:lnTo>
                    <a:pt x="3434" y="21599"/>
                  </a:lnTo>
                  <a:close/>
                </a:path>
              </a:pathLst>
            </a:custGeom>
            <a:solidFill>
              <a:srgbClr val="177F7A"/>
            </a:solidFill>
            <a:ln w="63500">
              <a:solidFill>
                <a:sysClr val="window" lastClr="FFFFFF">
                  <a:lumMod val="85000"/>
                  <a:alpha val="50000"/>
                </a:sysClr>
              </a:solidFill>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4" name="Freeform: Shape 16">
              <a:extLst>
                <a:ext uri="{FF2B5EF4-FFF2-40B4-BE49-F238E27FC236}">
                  <a16:creationId xmlns:a16="http://schemas.microsoft.com/office/drawing/2014/main" id="{4B548C41-0EEA-4A0C-AA47-6BDD2BC5F090}"/>
                </a:ext>
              </a:extLst>
            </p:cNvPr>
            <p:cNvSpPr>
              <a:spLocks/>
            </p:cNvSpPr>
            <p:nvPr/>
          </p:nvSpPr>
          <p:spPr bwMode="auto">
            <a:xfrm>
              <a:off x="2336799" y="3015427"/>
              <a:ext cx="713143" cy="717527"/>
            </a:xfrm>
            <a:custGeom>
              <a:avLst/>
              <a:gdLst>
                <a:gd name="T0" fmla="*/ 774661 w 19679"/>
                <a:gd name="T1" fmla="*/ 855551 h 19679"/>
                <a:gd name="T2" fmla="*/ 774661 w 19679"/>
                <a:gd name="T3" fmla="*/ 855551 h 19679"/>
                <a:gd name="T4" fmla="*/ 774661 w 19679"/>
                <a:gd name="T5" fmla="*/ 855551 h 19679"/>
                <a:gd name="T6" fmla="*/ 774661 w 19679"/>
                <a:gd name="T7" fmla="*/ 855551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177F7A">
                <a:lumMod val="75000"/>
              </a:srgbClr>
            </a:solidFill>
            <a:ln w="63500">
              <a:solidFill>
                <a:sysClr val="window" lastClr="FFFFFF">
                  <a:lumMod val="85000"/>
                  <a:alpha val="50000"/>
                </a:sysClr>
              </a:solidFill>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5" name="Freeform: Shape 18">
              <a:extLst>
                <a:ext uri="{FF2B5EF4-FFF2-40B4-BE49-F238E27FC236}">
                  <a16:creationId xmlns:a16="http://schemas.microsoft.com/office/drawing/2014/main" id="{E002F112-1A81-435D-A32C-C275B1E49A6E}"/>
                </a:ext>
              </a:extLst>
            </p:cNvPr>
            <p:cNvSpPr>
              <a:spLocks/>
            </p:cNvSpPr>
            <p:nvPr/>
          </p:nvSpPr>
          <p:spPr bwMode="auto">
            <a:xfrm>
              <a:off x="2508509" y="3257281"/>
              <a:ext cx="369724" cy="234549"/>
            </a:xfrm>
            <a:custGeom>
              <a:avLst/>
              <a:gdLst>
                <a:gd name="T0" fmla="*/ 401638 w 21130"/>
                <a:gd name="T1" fmla="*/ 263932 h 21219"/>
                <a:gd name="T2" fmla="*/ 401638 w 21130"/>
                <a:gd name="T3" fmla="*/ 263932 h 21219"/>
                <a:gd name="T4" fmla="*/ 401638 w 21130"/>
                <a:gd name="T5" fmla="*/ 263932 h 21219"/>
                <a:gd name="T6" fmla="*/ 401638 w 21130"/>
                <a:gd name="T7" fmla="*/ 263932 h 212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30" h="21219">
                  <a:moveTo>
                    <a:pt x="703" y="20557"/>
                  </a:moveTo>
                  <a:cubicBezTo>
                    <a:pt x="-104" y="19543"/>
                    <a:pt x="-243" y="17647"/>
                    <a:pt x="425" y="16369"/>
                  </a:cubicBezTo>
                  <a:lnTo>
                    <a:pt x="5769" y="5878"/>
                  </a:lnTo>
                  <a:cubicBezTo>
                    <a:pt x="6353" y="4732"/>
                    <a:pt x="7383" y="4424"/>
                    <a:pt x="8191" y="5173"/>
                  </a:cubicBezTo>
                  <a:lnTo>
                    <a:pt x="13284" y="9889"/>
                  </a:lnTo>
                  <a:lnTo>
                    <a:pt x="17794" y="1073"/>
                  </a:lnTo>
                  <a:cubicBezTo>
                    <a:pt x="18434" y="-161"/>
                    <a:pt x="19631" y="-381"/>
                    <a:pt x="20438" y="676"/>
                  </a:cubicBezTo>
                  <a:cubicBezTo>
                    <a:pt x="21245" y="1690"/>
                    <a:pt x="21357" y="3586"/>
                    <a:pt x="20716" y="4864"/>
                  </a:cubicBezTo>
                  <a:lnTo>
                    <a:pt x="15205" y="15620"/>
                  </a:lnTo>
                  <a:cubicBezTo>
                    <a:pt x="14621" y="16722"/>
                    <a:pt x="13590" y="17031"/>
                    <a:pt x="12783" y="16282"/>
                  </a:cubicBezTo>
                  <a:lnTo>
                    <a:pt x="7689" y="11608"/>
                  </a:lnTo>
                  <a:lnTo>
                    <a:pt x="3347" y="20116"/>
                  </a:lnTo>
                  <a:cubicBezTo>
                    <a:pt x="2958" y="20866"/>
                    <a:pt x="2429" y="21219"/>
                    <a:pt x="1872" y="21219"/>
                  </a:cubicBezTo>
                  <a:cubicBezTo>
                    <a:pt x="1454" y="21219"/>
                    <a:pt x="1037" y="20998"/>
                    <a:pt x="703" y="20557"/>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grpSp>
      <p:grpSp>
        <p:nvGrpSpPr>
          <p:cNvPr id="7" name="组合 6">
            <a:extLst>
              <a:ext uri="{FF2B5EF4-FFF2-40B4-BE49-F238E27FC236}">
                <a16:creationId xmlns:a16="http://schemas.microsoft.com/office/drawing/2014/main" id="{F56B32E2-2B07-40B0-9BFE-390E969C999A}"/>
              </a:ext>
            </a:extLst>
          </p:cNvPr>
          <p:cNvGrpSpPr/>
          <p:nvPr/>
        </p:nvGrpSpPr>
        <p:grpSpPr>
          <a:xfrm>
            <a:off x="2336799" y="3847966"/>
            <a:ext cx="3515736" cy="1907509"/>
            <a:chOff x="2336799" y="3847966"/>
            <a:chExt cx="3515736" cy="1907509"/>
          </a:xfrm>
        </p:grpSpPr>
        <p:sp>
          <p:nvSpPr>
            <p:cNvPr id="8" name="Freeform: Shape 8">
              <a:extLst>
                <a:ext uri="{FF2B5EF4-FFF2-40B4-BE49-F238E27FC236}">
                  <a16:creationId xmlns:a16="http://schemas.microsoft.com/office/drawing/2014/main" id="{69163DDD-0FB9-4856-9520-0CD7ACC182CF}"/>
                </a:ext>
              </a:extLst>
            </p:cNvPr>
            <p:cNvSpPr>
              <a:spLocks/>
            </p:cNvSpPr>
            <p:nvPr/>
          </p:nvSpPr>
          <p:spPr bwMode="auto">
            <a:xfrm>
              <a:off x="2672617" y="3847966"/>
              <a:ext cx="3179918" cy="1554886"/>
            </a:xfrm>
            <a:custGeom>
              <a:avLst/>
              <a:gdLst>
                <a:gd name="T0" fmla="*/ 3454400 w 21600"/>
                <a:gd name="T1" fmla="*/ 1689100 h 21600"/>
                <a:gd name="T2" fmla="*/ 3454400 w 21600"/>
                <a:gd name="T3" fmla="*/ 1689100 h 21600"/>
                <a:gd name="T4" fmla="*/ 3454400 w 21600"/>
                <a:gd name="T5" fmla="*/ 1689100 h 21600"/>
                <a:gd name="T6" fmla="*/ 3454400 w 21600"/>
                <a:gd name="T7" fmla="*/ 168910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3434" y="21600"/>
                  </a:moveTo>
                  <a:cubicBezTo>
                    <a:pt x="3434" y="21318"/>
                    <a:pt x="3468" y="21037"/>
                    <a:pt x="3468" y="20755"/>
                  </a:cubicBezTo>
                  <a:cubicBezTo>
                    <a:pt x="3468" y="17308"/>
                    <a:pt x="2094" y="14493"/>
                    <a:pt x="412" y="14493"/>
                  </a:cubicBezTo>
                  <a:cubicBezTo>
                    <a:pt x="274" y="14493"/>
                    <a:pt x="137" y="14493"/>
                    <a:pt x="0" y="14564"/>
                  </a:cubicBezTo>
                  <a:cubicBezTo>
                    <a:pt x="0" y="2603"/>
                    <a:pt x="0" y="2603"/>
                    <a:pt x="0" y="2603"/>
                  </a:cubicBezTo>
                  <a:cubicBezTo>
                    <a:pt x="0" y="1196"/>
                    <a:pt x="583" y="0"/>
                    <a:pt x="1304" y="0"/>
                  </a:cubicBezTo>
                  <a:cubicBezTo>
                    <a:pt x="20295" y="0"/>
                    <a:pt x="20295" y="0"/>
                    <a:pt x="20295" y="0"/>
                  </a:cubicBezTo>
                  <a:cubicBezTo>
                    <a:pt x="21016" y="0"/>
                    <a:pt x="21600" y="1196"/>
                    <a:pt x="21600" y="2603"/>
                  </a:cubicBezTo>
                  <a:cubicBezTo>
                    <a:pt x="21600" y="18926"/>
                    <a:pt x="21600" y="18926"/>
                    <a:pt x="21600" y="18926"/>
                  </a:cubicBezTo>
                  <a:cubicBezTo>
                    <a:pt x="21600" y="20403"/>
                    <a:pt x="21016" y="21600"/>
                    <a:pt x="20295" y="21600"/>
                  </a:cubicBezTo>
                  <a:lnTo>
                    <a:pt x="3434" y="21600"/>
                  </a:lnTo>
                  <a:close/>
                </a:path>
              </a:pathLst>
            </a:custGeom>
            <a:solidFill>
              <a:srgbClr val="EF7C25"/>
            </a:solidFill>
            <a:ln w="63500">
              <a:solidFill>
                <a:sysClr val="window" lastClr="FFFFFF">
                  <a:lumMod val="85000"/>
                  <a:alpha val="50000"/>
                </a:sysClr>
              </a:solidFill>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9" name="Freeform: Shape 17">
              <a:extLst>
                <a:ext uri="{FF2B5EF4-FFF2-40B4-BE49-F238E27FC236}">
                  <a16:creationId xmlns:a16="http://schemas.microsoft.com/office/drawing/2014/main" id="{0624BAB4-C62B-46B5-9857-190CF8BF94B3}"/>
                </a:ext>
              </a:extLst>
            </p:cNvPr>
            <p:cNvSpPr>
              <a:spLocks/>
            </p:cNvSpPr>
            <p:nvPr/>
          </p:nvSpPr>
          <p:spPr bwMode="auto">
            <a:xfrm>
              <a:off x="2336799" y="5035755"/>
              <a:ext cx="713143" cy="719720"/>
            </a:xfrm>
            <a:custGeom>
              <a:avLst/>
              <a:gdLst>
                <a:gd name="T0" fmla="*/ 774661 w 19679"/>
                <a:gd name="T1" fmla="*/ 858165 h 19679"/>
                <a:gd name="T2" fmla="*/ 774661 w 19679"/>
                <a:gd name="T3" fmla="*/ 858165 h 19679"/>
                <a:gd name="T4" fmla="*/ 774661 w 19679"/>
                <a:gd name="T5" fmla="*/ 858165 h 19679"/>
                <a:gd name="T6" fmla="*/ 774661 w 19679"/>
                <a:gd name="T7" fmla="*/ 858165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EF7C25">
                <a:lumMod val="75000"/>
              </a:srgbClr>
            </a:solidFill>
            <a:ln w="63500">
              <a:solidFill>
                <a:sysClr val="window" lastClr="FFFFFF">
                  <a:lumMod val="85000"/>
                  <a:alpha val="50000"/>
                </a:sysClr>
              </a:solidFill>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10" name="Freeform: Shape 19">
              <a:extLst>
                <a:ext uri="{FF2B5EF4-FFF2-40B4-BE49-F238E27FC236}">
                  <a16:creationId xmlns:a16="http://schemas.microsoft.com/office/drawing/2014/main" id="{F0CC413E-9DA8-4898-9791-F74B0D270236}"/>
                </a:ext>
              </a:extLst>
            </p:cNvPr>
            <p:cNvSpPr>
              <a:spLocks/>
            </p:cNvSpPr>
            <p:nvPr/>
          </p:nvSpPr>
          <p:spPr bwMode="auto">
            <a:xfrm>
              <a:off x="2561118" y="5251306"/>
              <a:ext cx="264506" cy="289349"/>
            </a:xfrm>
            <a:custGeom>
              <a:avLst/>
              <a:gdLst>
                <a:gd name="T0" fmla="*/ 287338 w 21600"/>
                <a:gd name="T1" fmla="*/ 314325 h 21600"/>
                <a:gd name="T2" fmla="*/ 287338 w 21600"/>
                <a:gd name="T3" fmla="*/ 314325 h 21600"/>
                <a:gd name="T4" fmla="*/ 287338 w 21600"/>
                <a:gd name="T5" fmla="*/ 314325 h 21600"/>
                <a:gd name="T6" fmla="*/ 287338 w 21600"/>
                <a:gd name="T7" fmla="*/ 314325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1600" y="21600"/>
                  </a:moveTo>
                  <a:lnTo>
                    <a:pt x="15882" y="21600"/>
                  </a:lnTo>
                  <a:lnTo>
                    <a:pt x="15882" y="0"/>
                  </a:lnTo>
                  <a:lnTo>
                    <a:pt x="21600" y="0"/>
                  </a:lnTo>
                  <a:cubicBezTo>
                    <a:pt x="21600" y="0"/>
                    <a:pt x="21600" y="21600"/>
                    <a:pt x="21600" y="21600"/>
                  </a:cubicBezTo>
                  <a:close/>
                  <a:moveTo>
                    <a:pt x="13658" y="21600"/>
                  </a:moveTo>
                  <a:lnTo>
                    <a:pt x="7941" y="21600"/>
                  </a:lnTo>
                  <a:lnTo>
                    <a:pt x="7941" y="9983"/>
                  </a:lnTo>
                  <a:lnTo>
                    <a:pt x="13658" y="9983"/>
                  </a:lnTo>
                  <a:cubicBezTo>
                    <a:pt x="13658" y="9983"/>
                    <a:pt x="13658" y="21600"/>
                    <a:pt x="13658" y="21600"/>
                  </a:cubicBezTo>
                  <a:close/>
                  <a:moveTo>
                    <a:pt x="5717" y="21600"/>
                  </a:moveTo>
                  <a:lnTo>
                    <a:pt x="0" y="21600"/>
                  </a:lnTo>
                  <a:lnTo>
                    <a:pt x="0" y="5990"/>
                  </a:lnTo>
                  <a:lnTo>
                    <a:pt x="5717" y="5990"/>
                  </a:lnTo>
                  <a:cubicBezTo>
                    <a:pt x="5717" y="5990"/>
                    <a:pt x="5717" y="21600"/>
                    <a:pt x="5717" y="21600"/>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grpSp>
      <p:grpSp>
        <p:nvGrpSpPr>
          <p:cNvPr id="12" name="组合 11">
            <a:extLst>
              <a:ext uri="{FF2B5EF4-FFF2-40B4-BE49-F238E27FC236}">
                <a16:creationId xmlns:a16="http://schemas.microsoft.com/office/drawing/2014/main" id="{BECDD299-902B-434F-9247-D76A1EAC093C}"/>
              </a:ext>
            </a:extLst>
          </p:cNvPr>
          <p:cNvGrpSpPr/>
          <p:nvPr/>
        </p:nvGrpSpPr>
        <p:grpSpPr>
          <a:xfrm>
            <a:off x="6339463" y="1823251"/>
            <a:ext cx="3515738" cy="1909703"/>
            <a:chOff x="6339463" y="1823251"/>
            <a:chExt cx="3515738" cy="1909703"/>
          </a:xfrm>
        </p:grpSpPr>
        <p:sp>
          <p:nvSpPr>
            <p:cNvPr id="13" name="Freeform: Shape 5">
              <a:extLst>
                <a:ext uri="{FF2B5EF4-FFF2-40B4-BE49-F238E27FC236}">
                  <a16:creationId xmlns:a16="http://schemas.microsoft.com/office/drawing/2014/main" id="{48DF8125-1F0C-493D-B65F-2E0F89AE3EF1}"/>
                </a:ext>
              </a:extLst>
            </p:cNvPr>
            <p:cNvSpPr>
              <a:spLocks/>
            </p:cNvSpPr>
            <p:nvPr/>
          </p:nvSpPr>
          <p:spPr bwMode="auto">
            <a:xfrm>
              <a:off x="6675283" y="1823251"/>
              <a:ext cx="3179918" cy="1559270"/>
            </a:xfrm>
            <a:custGeom>
              <a:avLst/>
              <a:gdLst>
                <a:gd name="T0" fmla="*/ 3454400 w 21600"/>
                <a:gd name="T1" fmla="*/ 1693863 h 21600"/>
                <a:gd name="T2" fmla="*/ 3454400 w 21600"/>
                <a:gd name="T3" fmla="*/ 1693863 h 21600"/>
                <a:gd name="T4" fmla="*/ 3454400 w 21600"/>
                <a:gd name="T5" fmla="*/ 1693863 h 21600"/>
                <a:gd name="T6" fmla="*/ 3454400 w 21600"/>
                <a:gd name="T7" fmla="*/ 1693863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3434" y="21599"/>
                  </a:moveTo>
                  <a:cubicBezTo>
                    <a:pt x="3434" y="21319"/>
                    <a:pt x="3468" y="21038"/>
                    <a:pt x="3468" y="20688"/>
                  </a:cubicBezTo>
                  <a:cubicBezTo>
                    <a:pt x="3468" y="17322"/>
                    <a:pt x="2094" y="14516"/>
                    <a:pt x="412" y="14516"/>
                  </a:cubicBezTo>
                  <a:cubicBezTo>
                    <a:pt x="274" y="14516"/>
                    <a:pt x="137" y="14516"/>
                    <a:pt x="0" y="14587"/>
                  </a:cubicBezTo>
                  <a:cubicBezTo>
                    <a:pt x="0" y="2664"/>
                    <a:pt x="0" y="2664"/>
                    <a:pt x="0" y="2664"/>
                  </a:cubicBezTo>
                  <a:cubicBezTo>
                    <a:pt x="0" y="1192"/>
                    <a:pt x="583" y="0"/>
                    <a:pt x="1304" y="0"/>
                  </a:cubicBezTo>
                  <a:cubicBezTo>
                    <a:pt x="20295" y="0"/>
                    <a:pt x="20295" y="0"/>
                    <a:pt x="20295" y="0"/>
                  </a:cubicBezTo>
                  <a:cubicBezTo>
                    <a:pt x="21016" y="0"/>
                    <a:pt x="21600" y="1192"/>
                    <a:pt x="21600" y="2664"/>
                  </a:cubicBezTo>
                  <a:cubicBezTo>
                    <a:pt x="21600" y="18935"/>
                    <a:pt x="21600" y="18935"/>
                    <a:pt x="21600" y="18935"/>
                  </a:cubicBezTo>
                  <a:cubicBezTo>
                    <a:pt x="21600" y="20407"/>
                    <a:pt x="21016" y="21599"/>
                    <a:pt x="20295" y="21599"/>
                  </a:cubicBezTo>
                  <a:lnTo>
                    <a:pt x="3434" y="21599"/>
                  </a:lnTo>
                  <a:close/>
                </a:path>
              </a:pathLst>
            </a:custGeom>
            <a:solidFill>
              <a:srgbClr val="F64B43"/>
            </a:solidFill>
            <a:ln w="63500">
              <a:solidFill>
                <a:sysClr val="window" lastClr="FFFFFF">
                  <a:lumMod val="85000"/>
                  <a:alpha val="50000"/>
                </a:sysClr>
              </a:solidFill>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14" name="Freeform: Shape 15">
              <a:extLst>
                <a:ext uri="{FF2B5EF4-FFF2-40B4-BE49-F238E27FC236}">
                  <a16:creationId xmlns:a16="http://schemas.microsoft.com/office/drawing/2014/main" id="{EA1243DE-9F86-457B-ACBC-B5A080139569}"/>
                </a:ext>
              </a:extLst>
            </p:cNvPr>
            <p:cNvSpPr>
              <a:spLocks/>
            </p:cNvSpPr>
            <p:nvPr/>
          </p:nvSpPr>
          <p:spPr bwMode="auto">
            <a:xfrm>
              <a:off x="6339463" y="3015427"/>
              <a:ext cx="713143" cy="717527"/>
            </a:xfrm>
            <a:custGeom>
              <a:avLst/>
              <a:gdLst>
                <a:gd name="T0" fmla="*/ 774661 w 19679"/>
                <a:gd name="T1" fmla="*/ 855551 h 19679"/>
                <a:gd name="T2" fmla="*/ 774661 w 19679"/>
                <a:gd name="T3" fmla="*/ 855551 h 19679"/>
                <a:gd name="T4" fmla="*/ 774661 w 19679"/>
                <a:gd name="T5" fmla="*/ 855551 h 19679"/>
                <a:gd name="T6" fmla="*/ 774661 w 19679"/>
                <a:gd name="T7" fmla="*/ 855551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64B43">
                <a:lumMod val="75000"/>
              </a:srgbClr>
            </a:solidFill>
            <a:ln w="63500">
              <a:solidFill>
                <a:sysClr val="window" lastClr="FFFFFF">
                  <a:lumMod val="85000"/>
                  <a:alpha val="50000"/>
                </a:sysClr>
              </a:solidFill>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15" name="Freeform: Shape 20">
              <a:extLst>
                <a:ext uri="{FF2B5EF4-FFF2-40B4-BE49-F238E27FC236}">
                  <a16:creationId xmlns:a16="http://schemas.microsoft.com/office/drawing/2014/main" id="{7C50A252-B5A1-49B3-87B9-D49A3732C75F}"/>
                </a:ext>
              </a:extLst>
            </p:cNvPr>
            <p:cNvSpPr>
              <a:spLocks/>
            </p:cNvSpPr>
            <p:nvPr/>
          </p:nvSpPr>
          <p:spPr bwMode="auto">
            <a:xfrm>
              <a:off x="6548438" y="3224402"/>
              <a:ext cx="298848" cy="299578"/>
            </a:xfrm>
            <a:custGeom>
              <a:avLst/>
              <a:gdLst>
                <a:gd name="T0" fmla="*/ 324644 w 21600"/>
                <a:gd name="T1" fmla="*/ 325438 h 21600"/>
                <a:gd name="T2" fmla="*/ 324644 w 21600"/>
                <a:gd name="T3" fmla="*/ 325438 h 21600"/>
                <a:gd name="T4" fmla="*/ 324644 w 21600"/>
                <a:gd name="T5" fmla="*/ 325438 h 21600"/>
                <a:gd name="T6" fmla="*/ 324644 w 21600"/>
                <a:gd name="T7" fmla="*/ 325438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2277" y="9427"/>
                  </a:moveTo>
                  <a:lnTo>
                    <a:pt x="12277" y="0"/>
                  </a:lnTo>
                  <a:cubicBezTo>
                    <a:pt x="17448" y="0"/>
                    <a:pt x="21600" y="4150"/>
                    <a:pt x="21600" y="9322"/>
                  </a:cubicBezTo>
                  <a:cubicBezTo>
                    <a:pt x="21600" y="9357"/>
                    <a:pt x="21600" y="9392"/>
                    <a:pt x="21600" y="9427"/>
                  </a:cubicBezTo>
                  <a:cubicBezTo>
                    <a:pt x="21600" y="9427"/>
                    <a:pt x="12277" y="9427"/>
                    <a:pt x="12277" y="9427"/>
                  </a:cubicBezTo>
                  <a:close/>
                  <a:moveTo>
                    <a:pt x="18680" y="12383"/>
                  </a:moveTo>
                  <a:cubicBezTo>
                    <a:pt x="18680" y="12312"/>
                    <a:pt x="18680" y="12277"/>
                    <a:pt x="18680" y="12277"/>
                  </a:cubicBezTo>
                  <a:cubicBezTo>
                    <a:pt x="18680" y="17449"/>
                    <a:pt x="14493" y="21599"/>
                    <a:pt x="9322" y="21599"/>
                  </a:cubicBezTo>
                  <a:cubicBezTo>
                    <a:pt x="4151" y="21599"/>
                    <a:pt x="0" y="17449"/>
                    <a:pt x="0" y="12277"/>
                  </a:cubicBezTo>
                  <a:cubicBezTo>
                    <a:pt x="0" y="7106"/>
                    <a:pt x="4151" y="2919"/>
                    <a:pt x="9322" y="2919"/>
                  </a:cubicBezTo>
                  <a:lnTo>
                    <a:pt x="9322" y="12383"/>
                  </a:lnTo>
                  <a:cubicBezTo>
                    <a:pt x="9322" y="12383"/>
                    <a:pt x="18680" y="12383"/>
                    <a:pt x="18680" y="12383"/>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grpSp>
      <p:grpSp>
        <p:nvGrpSpPr>
          <p:cNvPr id="17" name="组合 16">
            <a:extLst>
              <a:ext uri="{FF2B5EF4-FFF2-40B4-BE49-F238E27FC236}">
                <a16:creationId xmlns:a16="http://schemas.microsoft.com/office/drawing/2014/main" id="{265DE776-93D9-4E66-831D-705A8AF65707}"/>
              </a:ext>
            </a:extLst>
          </p:cNvPr>
          <p:cNvGrpSpPr/>
          <p:nvPr/>
        </p:nvGrpSpPr>
        <p:grpSpPr>
          <a:xfrm>
            <a:off x="6339463" y="3847966"/>
            <a:ext cx="3515738" cy="1907509"/>
            <a:chOff x="6339463" y="3847966"/>
            <a:chExt cx="3515738" cy="1907509"/>
          </a:xfrm>
        </p:grpSpPr>
        <p:sp>
          <p:nvSpPr>
            <p:cNvPr id="18" name="Freeform: Shape 11">
              <a:extLst>
                <a:ext uri="{FF2B5EF4-FFF2-40B4-BE49-F238E27FC236}">
                  <a16:creationId xmlns:a16="http://schemas.microsoft.com/office/drawing/2014/main" id="{32292990-9B4E-4F41-905C-3844BF8595B0}"/>
                </a:ext>
              </a:extLst>
            </p:cNvPr>
            <p:cNvSpPr>
              <a:spLocks/>
            </p:cNvSpPr>
            <p:nvPr/>
          </p:nvSpPr>
          <p:spPr bwMode="auto">
            <a:xfrm>
              <a:off x="6675283" y="3847966"/>
              <a:ext cx="3179918" cy="1554886"/>
            </a:xfrm>
            <a:custGeom>
              <a:avLst/>
              <a:gdLst>
                <a:gd name="T0" fmla="*/ 3454400 w 21600"/>
                <a:gd name="T1" fmla="*/ 1689100 h 21600"/>
                <a:gd name="T2" fmla="*/ 3454400 w 21600"/>
                <a:gd name="T3" fmla="*/ 1689100 h 21600"/>
                <a:gd name="T4" fmla="*/ 3454400 w 21600"/>
                <a:gd name="T5" fmla="*/ 1689100 h 21600"/>
                <a:gd name="T6" fmla="*/ 3454400 w 21600"/>
                <a:gd name="T7" fmla="*/ 168910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3434" y="21600"/>
                  </a:moveTo>
                  <a:cubicBezTo>
                    <a:pt x="3434" y="21318"/>
                    <a:pt x="3468" y="21037"/>
                    <a:pt x="3468" y="20755"/>
                  </a:cubicBezTo>
                  <a:cubicBezTo>
                    <a:pt x="3468" y="17308"/>
                    <a:pt x="2094" y="14493"/>
                    <a:pt x="412" y="14493"/>
                  </a:cubicBezTo>
                  <a:cubicBezTo>
                    <a:pt x="274" y="14493"/>
                    <a:pt x="137" y="14493"/>
                    <a:pt x="0" y="14564"/>
                  </a:cubicBezTo>
                  <a:cubicBezTo>
                    <a:pt x="0" y="2603"/>
                    <a:pt x="0" y="2603"/>
                    <a:pt x="0" y="2603"/>
                  </a:cubicBezTo>
                  <a:cubicBezTo>
                    <a:pt x="0" y="1196"/>
                    <a:pt x="583" y="0"/>
                    <a:pt x="1304" y="0"/>
                  </a:cubicBezTo>
                  <a:cubicBezTo>
                    <a:pt x="20295" y="0"/>
                    <a:pt x="20295" y="0"/>
                    <a:pt x="20295" y="0"/>
                  </a:cubicBezTo>
                  <a:cubicBezTo>
                    <a:pt x="21016" y="0"/>
                    <a:pt x="21600" y="1196"/>
                    <a:pt x="21600" y="2603"/>
                  </a:cubicBezTo>
                  <a:cubicBezTo>
                    <a:pt x="21600" y="18926"/>
                    <a:pt x="21600" y="18926"/>
                    <a:pt x="21600" y="18926"/>
                  </a:cubicBezTo>
                  <a:cubicBezTo>
                    <a:pt x="21600" y="20403"/>
                    <a:pt x="21016" y="21600"/>
                    <a:pt x="20295" y="21600"/>
                  </a:cubicBezTo>
                  <a:lnTo>
                    <a:pt x="3434" y="21600"/>
                  </a:lnTo>
                  <a:close/>
                </a:path>
              </a:pathLst>
            </a:custGeom>
            <a:solidFill>
              <a:srgbClr val="9ABC1B"/>
            </a:solidFill>
            <a:ln w="63500">
              <a:solidFill>
                <a:sysClr val="window" lastClr="FFFFFF">
                  <a:lumMod val="85000"/>
                  <a:alpha val="50000"/>
                </a:sysClr>
              </a:solidFill>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19" name="Freeform: Shape 14">
              <a:extLst>
                <a:ext uri="{FF2B5EF4-FFF2-40B4-BE49-F238E27FC236}">
                  <a16:creationId xmlns:a16="http://schemas.microsoft.com/office/drawing/2014/main" id="{3C5208D1-F7FF-4C73-82CD-76ACC707F73B}"/>
                </a:ext>
              </a:extLst>
            </p:cNvPr>
            <p:cNvSpPr>
              <a:spLocks/>
            </p:cNvSpPr>
            <p:nvPr/>
          </p:nvSpPr>
          <p:spPr bwMode="auto">
            <a:xfrm>
              <a:off x="6339463" y="5035755"/>
              <a:ext cx="713143" cy="719720"/>
            </a:xfrm>
            <a:custGeom>
              <a:avLst/>
              <a:gdLst>
                <a:gd name="T0" fmla="*/ 774661 w 19679"/>
                <a:gd name="T1" fmla="*/ 858165 h 19679"/>
                <a:gd name="T2" fmla="*/ 774661 w 19679"/>
                <a:gd name="T3" fmla="*/ 858165 h 19679"/>
                <a:gd name="T4" fmla="*/ 774661 w 19679"/>
                <a:gd name="T5" fmla="*/ 858165 h 19679"/>
                <a:gd name="T6" fmla="*/ 774661 w 19679"/>
                <a:gd name="T7" fmla="*/ 858165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9ABC1B">
                <a:lumMod val="75000"/>
              </a:srgbClr>
            </a:solidFill>
            <a:ln w="63500">
              <a:solidFill>
                <a:sysClr val="window" lastClr="FFFFFF">
                  <a:lumMod val="85000"/>
                  <a:alpha val="50000"/>
                </a:sysClr>
              </a:solidFill>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20" name="Freeform: Shape 21">
              <a:extLst>
                <a:ext uri="{FF2B5EF4-FFF2-40B4-BE49-F238E27FC236}">
                  <a16:creationId xmlns:a16="http://schemas.microsoft.com/office/drawing/2014/main" id="{9903B637-9BB7-46ED-8259-577F37B9AA1F}"/>
                </a:ext>
              </a:extLst>
            </p:cNvPr>
            <p:cNvSpPr>
              <a:spLocks/>
            </p:cNvSpPr>
            <p:nvPr/>
          </p:nvSpPr>
          <p:spPr bwMode="auto">
            <a:xfrm>
              <a:off x="6559397" y="5247653"/>
              <a:ext cx="276928" cy="296656"/>
            </a:xfrm>
            <a:custGeom>
              <a:avLst/>
              <a:gdLst>
                <a:gd name="T0" fmla="*/ 300832 w 21600"/>
                <a:gd name="T1" fmla="*/ 322263 h 21600"/>
                <a:gd name="T2" fmla="*/ 300832 w 21600"/>
                <a:gd name="T3" fmla="*/ 322263 h 21600"/>
                <a:gd name="T4" fmla="*/ 300832 w 21600"/>
                <a:gd name="T5" fmla="*/ 322263 h 21600"/>
                <a:gd name="T6" fmla="*/ 300832 w 21600"/>
                <a:gd name="T7" fmla="*/ 322263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072" y="16413"/>
                  </a:moveTo>
                  <a:cubicBezTo>
                    <a:pt x="9072" y="16199"/>
                    <a:pt x="10249" y="16164"/>
                    <a:pt x="10781" y="16164"/>
                  </a:cubicBezTo>
                  <a:cubicBezTo>
                    <a:pt x="12109" y="16164"/>
                    <a:pt x="12489" y="16270"/>
                    <a:pt x="12489" y="16413"/>
                  </a:cubicBezTo>
                  <a:cubicBezTo>
                    <a:pt x="12489" y="17407"/>
                    <a:pt x="11730" y="18189"/>
                    <a:pt x="10781" y="18189"/>
                  </a:cubicBezTo>
                  <a:cubicBezTo>
                    <a:pt x="9831" y="18189"/>
                    <a:pt x="9072" y="17407"/>
                    <a:pt x="9072" y="16413"/>
                  </a:cubicBezTo>
                  <a:close/>
                  <a:moveTo>
                    <a:pt x="19360" y="17265"/>
                  </a:moveTo>
                  <a:cubicBezTo>
                    <a:pt x="17804" y="15525"/>
                    <a:pt x="13779" y="15170"/>
                    <a:pt x="10781" y="15170"/>
                  </a:cubicBezTo>
                  <a:cubicBezTo>
                    <a:pt x="7820" y="15170"/>
                    <a:pt x="3757" y="15525"/>
                    <a:pt x="2201" y="17265"/>
                  </a:cubicBezTo>
                  <a:cubicBezTo>
                    <a:pt x="3757" y="19006"/>
                    <a:pt x="7820" y="19433"/>
                    <a:pt x="10781" y="19397"/>
                  </a:cubicBezTo>
                  <a:cubicBezTo>
                    <a:pt x="13779" y="19397"/>
                    <a:pt x="17804" y="19042"/>
                    <a:pt x="19360" y="17265"/>
                  </a:cubicBezTo>
                  <a:close/>
                  <a:moveTo>
                    <a:pt x="21600" y="17976"/>
                  </a:moveTo>
                  <a:cubicBezTo>
                    <a:pt x="21600" y="20463"/>
                    <a:pt x="14805" y="21600"/>
                    <a:pt x="10781" y="21600"/>
                  </a:cubicBezTo>
                  <a:cubicBezTo>
                    <a:pt x="6756" y="21600"/>
                    <a:pt x="0" y="20463"/>
                    <a:pt x="0" y="17976"/>
                  </a:cubicBezTo>
                  <a:cubicBezTo>
                    <a:pt x="0" y="17585"/>
                    <a:pt x="151" y="17230"/>
                    <a:pt x="455" y="16910"/>
                  </a:cubicBezTo>
                  <a:cubicBezTo>
                    <a:pt x="4138" y="9841"/>
                    <a:pt x="3188" y="6536"/>
                    <a:pt x="5200" y="3908"/>
                  </a:cubicBezTo>
                  <a:cubicBezTo>
                    <a:pt x="6111" y="2735"/>
                    <a:pt x="7175" y="1989"/>
                    <a:pt x="8882" y="1634"/>
                  </a:cubicBezTo>
                  <a:cubicBezTo>
                    <a:pt x="8959" y="710"/>
                    <a:pt x="9756" y="0"/>
                    <a:pt x="10781" y="0"/>
                  </a:cubicBezTo>
                  <a:cubicBezTo>
                    <a:pt x="11768" y="0"/>
                    <a:pt x="12603" y="710"/>
                    <a:pt x="12679" y="1634"/>
                  </a:cubicBezTo>
                  <a:cubicBezTo>
                    <a:pt x="14387" y="1989"/>
                    <a:pt x="15450" y="2735"/>
                    <a:pt x="16361" y="3908"/>
                  </a:cubicBezTo>
                  <a:cubicBezTo>
                    <a:pt x="18372" y="6536"/>
                    <a:pt x="17424" y="9841"/>
                    <a:pt x="21106" y="16910"/>
                  </a:cubicBezTo>
                  <a:cubicBezTo>
                    <a:pt x="21409" y="17230"/>
                    <a:pt x="21600" y="17585"/>
                    <a:pt x="21600" y="17976"/>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grpSp>
      <p:pic>
        <p:nvPicPr>
          <p:cNvPr id="22" name="图片 21">
            <a:extLst>
              <a:ext uri="{FF2B5EF4-FFF2-40B4-BE49-F238E27FC236}">
                <a16:creationId xmlns:a16="http://schemas.microsoft.com/office/drawing/2014/main" id="{6470240F-5B2A-4E1D-8F2E-D63961FC3F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447" y="150697"/>
            <a:ext cx="1275362" cy="1272847"/>
          </a:xfrm>
          <a:prstGeom prst="rect">
            <a:avLst/>
          </a:prstGeom>
        </p:spPr>
      </p:pic>
      <p:sp>
        <p:nvSpPr>
          <p:cNvPr id="6" name="TextBox 5"/>
          <p:cNvSpPr txBox="1"/>
          <p:nvPr/>
        </p:nvSpPr>
        <p:spPr>
          <a:xfrm>
            <a:off x="2782084" y="2165261"/>
            <a:ext cx="3173182" cy="707886"/>
          </a:xfrm>
          <a:prstGeom prst="rect">
            <a:avLst/>
          </a:prstGeom>
          <a:noFill/>
        </p:spPr>
        <p:txBody>
          <a:bodyPr wrap="square" rtlCol="0">
            <a:spAutoFit/>
          </a:bodyPr>
          <a:lstStyle/>
          <a:p>
            <a:r>
              <a:rPr lang="en-US" sz="4000">
                <a:solidFill>
                  <a:srgbClr val="FFFF00"/>
                </a:solidFill>
                <a:latin typeface="UTM Americana" panose="02040603050506020204" pitchFamily="18" charset="0"/>
              </a:rPr>
              <a:t>Khởi động</a:t>
            </a:r>
          </a:p>
        </p:txBody>
      </p:sp>
      <p:sp>
        <p:nvSpPr>
          <p:cNvPr id="21" name="TextBox 20"/>
          <p:cNvSpPr txBox="1"/>
          <p:nvPr/>
        </p:nvSpPr>
        <p:spPr>
          <a:xfrm>
            <a:off x="6742103" y="2152047"/>
            <a:ext cx="3173182" cy="707886"/>
          </a:xfrm>
          <a:prstGeom prst="rect">
            <a:avLst/>
          </a:prstGeom>
          <a:noFill/>
        </p:spPr>
        <p:txBody>
          <a:bodyPr wrap="square" rtlCol="0">
            <a:spAutoFit/>
          </a:bodyPr>
          <a:lstStyle/>
          <a:p>
            <a:r>
              <a:rPr lang="en-US" sz="4000">
                <a:solidFill>
                  <a:srgbClr val="FFFF00"/>
                </a:solidFill>
                <a:latin typeface="UTM Americana" panose="02040603050506020204" pitchFamily="18" charset="0"/>
              </a:rPr>
              <a:t>Khám phá</a:t>
            </a:r>
          </a:p>
        </p:txBody>
      </p:sp>
      <p:sp>
        <p:nvSpPr>
          <p:cNvPr id="23" name="TextBox 22"/>
          <p:cNvSpPr txBox="1"/>
          <p:nvPr/>
        </p:nvSpPr>
        <p:spPr>
          <a:xfrm>
            <a:off x="2827004" y="4151302"/>
            <a:ext cx="3173182" cy="707886"/>
          </a:xfrm>
          <a:prstGeom prst="rect">
            <a:avLst/>
          </a:prstGeom>
          <a:noFill/>
        </p:spPr>
        <p:txBody>
          <a:bodyPr wrap="square" rtlCol="0">
            <a:spAutoFit/>
          </a:bodyPr>
          <a:lstStyle/>
          <a:p>
            <a:r>
              <a:rPr lang="en-US" sz="4000">
                <a:solidFill>
                  <a:srgbClr val="FFFF00"/>
                </a:solidFill>
                <a:latin typeface="UTM Americana" panose="02040603050506020204" pitchFamily="18" charset="0"/>
              </a:rPr>
              <a:t>Luyện tập</a:t>
            </a:r>
          </a:p>
        </p:txBody>
      </p:sp>
      <p:sp>
        <p:nvSpPr>
          <p:cNvPr id="24" name="TextBox 23"/>
          <p:cNvSpPr txBox="1"/>
          <p:nvPr/>
        </p:nvSpPr>
        <p:spPr>
          <a:xfrm>
            <a:off x="6822934" y="4117637"/>
            <a:ext cx="3173182" cy="707886"/>
          </a:xfrm>
          <a:prstGeom prst="rect">
            <a:avLst/>
          </a:prstGeom>
          <a:noFill/>
        </p:spPr>
        <p:txBody>
          <a:bodyPr wrap="square" rtlCol="0">
            <a:spAutoFit/>
          </a:bodyPr>
          <a:lstStyle/>
          <a:p>
            <a:r>
              <a:rPr lang="en-US" sz="4000">
                <a:solidFill>
                  <a:srgbClr val="FFFF00"/>
                </a:solidFill>
                <a:latin typeface="UTM Americana" panose="02040603050506020204" pitchFamily="18" charset="0"/>
              </a:rPr>
              <a:t>Vận dụng</a:t>
            </a:r>
          </a:p>
        </p:txBody>
      </p:sp>
      <p:grpSp>
        <p:nvGrpSpPr>
          <p:cNvPr id="25" name="Group 24">
            <a:extLst>
              <a:ext uri="{FF2B5EF4-FFF2-40B4-BE49-F238E27FC236}">
                <a16:creationId xmlns:a16="http://schemas.microsoft.com/office/drawing/2014/main" id="{527A444A-D3EA-4128-8423-AB1FE45BF5A7}"/>
              </a:ext>
            </a:extLst>
          </p:cNvPr>
          <p:cNvGrpSpPr>
            <a:grpSpLocks/>
          </p:cNvGrpSpPr>
          <p:nvPr/>
        </p:nvGrpSpPr>
        <p:grpSpPr bwMode="auto">
          <a:xfrm>
            <a:off x="2393480" y="166164"/>
            <a:ext cx="1454486" cy="960868"/>
            <a:chOff x="0" y="0"/>
            <a:chExt cx="3087" cy="2039"/>
          </a:xfrm>
        </p:grpSpPr>
        <p:sp>
          <p:nvSpPr>
            <p:cNvPr id="26" name="Freeform: Shape 14">
              <a:extLst>
                <a:ext uri="{FF2B5EF4-FFF2-40B4-BE49-F238E27FC236}">
                  <a16:creationId xmlns:a16="http://schemas.microsoft.com/office/drawing/2014/main" id="{BF37F24C-37F9-4E7B-A576-886A663341DE}"/>
                </a:ext>
              </a:extLst>
            </p:cNvPr>
            <p:cNvSpPr>
              <a:spLocks/>
            </p:cNvSpPr>
            <p:nvPr/>
          </p:nvSpPr>
          <p:spPr bwMode="auto">
            <a:xfrm>
              <a:off x="975" y="45"/>
              <a:ext cx="2042" cy="1754"/>
            </a:xfrm>
            <a:custGeom>
              <a:avLst/>
              <a:gdLst>
                <a:gd name="T0" fmla="*/ 577 w 21600"/>
                <a:gd name="T1" fmla="*/ 11364 h 21600"/>
                <a:gd name="T2" fmla="*/ 0 w 21600"/>
                <a:gd name="T3" fmla="*/ 21600 h 21600"/>
                <a:gd name="T4" fmla="*/ 21600 w 21600"/>
                <a:gd name="T5" fmla="*/ 0 h 21600"/>
                <a:gd name="T6" fmla="*/ 577 w 21600"/>
                <a:gd name="T7" fmla="*/ 11364 h 21600"/>
                <a:gd name="T8" fmla="*/ 577 w 21600"/>
                <a:gd name="T9" fmla="*/ 11364 h 21600"/>
              </a:gdLst>
              <a:ahLst/>
              <a:cxnLst>
                <a:cxn ang="0">
                  <a:pos x="T0" y="T1"/>
                </a:cxn>
                <a:cxn ang="0">
                  <a:pos x="T2" y="T3"/>
                </a:cxn>
                <a:cxn ang="0">
                  <a:pos x="T4" y="T5"/>
                </a:cxn>
                <a:cxn ang="0">
                  <a:pos x="T6" y="T7"/>
                </a:cxn>
                <a:cxn ang="0">
                  <a:pos x="T8" y="T9"/>
                </a:cxn>
              </a:cxnLst>
              <a:rect l="0" t="0" r="r" b="b"/>
              <a:pathLst>
                <a:path w="21600" h="21600">
                  <a:moveTo>
                    <a:pt x="577" y="11364"/>
                  </a:moveTo>
                  <a:lnTo>
                    <a:pt x="0" y="21600"/>
                  </a:lnTo>
                  <a:lnTo>
                    <a:pt x="21600" y="0"/>
                  </a:lnTo>
                  <a:lnTo>
                    <a:pt x="577" y="11364"/>
                  </a:lnTo>
                  <a:close/>
                  <a:moveTo>
                    <a:pt x="577" y="11364"/>
                  </a:moveTo>
                </a:path>
              </a:pathLst>
            </a:custGeom>
            <a:solidFill>
              <a:schemeClr val="accent4">
                <a:lumMod val="50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27" name="Freeform: Shape 15">
              <a:extLst>
                <a:ext uri="{FF2B5EF4-FFF2-40B4-BE49-F238E27FC236}">
                  <a16:creationId xmlns:a16="http://schemas.microsoft.com/office/drawing/2014/main" id="{9E25569A-EF8E-4909-A018-1EE84E4CD07C}"/>
                </a:ext>
              </a:extLst>
            </p:cNvPr>
            <p:cNvSpPr>
              <a:spLocks/>
            </p:cNvSpPr>
            <p:nvPr/>
          </p:nvSpPr>
          <p:spPr bwMode="auto">
            <a:xfrm>
              <a:off x="961" y="40"/>
              <a:ext cx="2090" cy="1790"/>
            </a:xfrm>
            <a:custGeom>
              <a:avLst/>
              <a:gdLst>
                <a:gd name="T0" fmla="*/ 338 w 21600"/>
                <a:gd name="T1" fmla="*/ 10512 h 21600"/>
                <a:gd name="T2" fmla="*/ 0 w 21600"/>
                <a:gd name="T3" fmla="*/ 21600 h 21600"/>
                <a:gd name="T4" fmla="*/ 2612 w 21600"/>
                <a:gd name="T5" fmla="*/ 12113 h 21600"/>
                <a:gd name="T6" fmla="*/ 21600 w 21600"/>
                <a:gd name="T7" fmla="*/ 0 h 21600"/>
                <a:gd name="T8" fmla="*/ 14474 w 21600"/>
                <a:gd name="T9" fmla="*/ 1859 h 21600"/>
                <a:gd name="T10" fmla="*/ 338 w 21600"/>
                <a:gd name="T11" fmla="*/ 10512 h 21600"/>
                <a:gd name="T12" fmla="*/ 338 w 21600"/>
                <a:gd name="T13" fmla="*/ 10512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338" y="10512"/>
                  </a:moveTo>
                  <a:lnTo>
                    <a:pt x="0" y="21600"/>
                  </a:lnTo>
                  <a:lnTo>
                    <a:pt x="2612" y="12113"/>
                  </a:lnTo>
                  <a:lnTo>
                    <a:pt x="21600" y="0"/>
                  </a:lnTo>
                  <a:lnTo>
                    <a:pt x="14474" y="1859"/>
                  </a:lnTo>
                  <a:lnTo>
                    <a:pt x="338" y="10512"/>
                  </a:lnTo>
                  <a:close/>
                  <a:moveTo>
                    <a:pt x="338" y="10512"/>
                  </a:moveTo>
                </a:path>
              </a:pathLst>
            </a:custGeom>
            <a:solidFill>
              <a:schemeClr val="accent4">
                <a:lumMod val="75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28" name="Freeform: Shape 16">
              <a:extLst>
                <a:ext uri="{FF2B5EF4-FFF2-40B4-BE49-F238E27FC236}">
                  <a16:creationId xmlns:a16="http://schemas.microsoft.com/office/drawing/2014/main" id="{866EBE6E-B3B9-4DBD-8C93-C17CA3ECBAC6}"/>
                </a:ext>
              </a:extLst>
            </p:cNvPr>
            <p:cNvSpPr>
              <a:spLocks/>
            </p:cNvSpPr>
            <p:nvPr/>
          </p:nvSpPr>
          <p:spPr bwMode="auto">
            <a:xfrm>
              <a:off x="0" y="0"/>
              <a:ext cx="3087" cy="965"/>
            </a:xfrm>
            <a:custGeom>
              <a:avLst/>
              <a:gdLst>
                <a:gd name="T0" fmla="*/ 0 w 21600"/>
                <a:gd name="T1" fmla="*/ 12991 h 21600"/>
                <a:gd name="T2" fmla="*/ 6723 w 21600"/>
                <a:gd name="T3" fmla="*/ 21600 h 21600"/>
                <a:gd name="T4" fmla="*/ 21600 w 21600"/>
                <a:gd name="T5" fmla="*/ 0 h 21600"/>
                <a:gd name="T6" fmla="*/ 0 w 21600"/>
                <a:gd name="T7" fmla="*/ 12991 h 21600"/>
                <a:gd name="T8" fmla="*/ 0 w 21600"/>
                <a:gd name="T9" fmla="*/ 12991 h 21600"/>
              </a:gdLst>
              <a:ahLst/>
              <a:cxnLst>
                <a:cxn ang="0">
                  <a:pos x="T0" y="T1"/>
                </a:cxn>
                <a:cxn ang="0">
                  <a:pos x="T2" y="T3"/>
                </a:cxn>
                <a:cxn ang="0">
                  <a:pos x="T4" y="T5"/>
                </a:cxn>
                <a:cxn ang="0">
                  <a:pos x="T6" y="T7"/>
                </a:cxn>
                <a:cxn ang="0">
                  <a:pos x="T8" y="T9"/>
                </a:cxn>
              </a:cxnLst>
              <a:rect l="0" t="0" r="r" b="b"/>
              <a:pathLst>
                <a:path w="21600" h="21600">
                  <a:moveTo>
                    <a:pt x="0" y="12991"/>
                  </a:moveTo>
                  <a:lnTo>
                    <a:pt x="6723" y="21600"/>
                  </a:lnTo>
                  <a:lnTo>
                    <a:pt x="21600" y="0"/>
                  </a:lnTo>
                  <a:lnTo>
                    <a:pt x="0" y="12991"/>
                  </a:lnTo>
                  <a:close/>
                  <a:moveTo>
                    <a:pt x="0" y="12991"/>
                  </a:moveTo>
                </a:path>
              </a:pathLst>
            </a:custGeom>
            <a:solidFill>
              <a:schemeClr val="accent4"/>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29" name="Freeform: Shape 17">
              <a:extLst>
                <a:ext uri="{FF2B5EF4-FFF2-40B4-BE49-F238E27FC236}">
                  <a16:creationId xmlns:a16="http://schemas.microsoft.com/office/drawing/2014/main" id="{CDF99C5F-B0D6-46AD-B309-96360D4885DF}"/>
                </a:ext>
              </a:extLst>
            </p:cNvPr>
            <p:cNvSpPr>
              <a:spLocks/>
            </p:cNvSpPr>
            <p:nvPr/>
          </p:nvSpPr>
          <p:spPr bwMode="auto">
            <a:xfrm>
              <a:off x="1208" y="15"/>
              <a:ext cx="1840" cy="2024"/>
            </a:xfrm>
            <a:custGeom>
              <a:avLst/>
              <a:gdLst>
                <a:gd name="T0" fmla="*/ 0 w 21600"/>
                <a:gd name="T1" fmla="*/ 10747 h 21600"/>
                <a:gd name="T2" fmla="*/ 21600 w 21600"/>
                <a:gd name="T3" fmla="*/ 0 h 21600"/>
                <a:gd name="T4" fmla="*/ 7562 w 21600"/>
                <a:gd name="T5" fmla="*/ 21600 h 21600"/>
                <a:gd name="T6" fmla="*/ 0 w 21600"/>
                <a:gd name="T7" fmla="*/ 10747 h 21600"/>
                <a:gd name="T8" fmla="*/ 0 w 21600"/>
                <a:gd name="T9" fmla="*/ 10747 h 21600"/>
              </a:gdLst>
              <a:ahLst/>
              <a:cxnLst>
                <a:cxn ang="0">
                  <a:pos x="T0" y="T1"/>
                </a:cxn>
                <a:cxn ang="0">
                  <a:pos x="T2" y="T3"/>
                </a:cxn>
                <a:cxn ang="0">
                  <a:pos x="T4" y="T5"/>
                </a:cxn>
                <a:cxn ang="0">
                  <a:pos x="T6" y="T7"/>
                </a:cxn>
                <a:cxn ang="0">
                  <a:pos x="T8" y="T9"/>
                </a:cxn>
              </a:cxnLst>
              <a:rect l="0" t="0" r="r" b="b"/>
              <a:pathLst>
                <a:path w="21600" h="21600">
                  <a:moveTo>
                    <a:pt x="0" y="10747"/>
                  </a:moveTo>
                  <a:lnTo>
                    <a:pt x="21600" y="0"/>
                  </a:lnTo>
                  <a:lnTo>
                    <a:pt x="7562" y="21600"/>
                  </a:lnTo>
                  <a:lnTo>
                    <a:pt x="0" y="10747"/>
                  </a:lnTo>
                  <a:close/>
                  <a:moveTo>
                    <a:pt x="0" y="10747"/>
                  </a:moveTo>
                </a:path>
              </a:pathLst>
            </a:custGeom>
            <a:solidFill>
              <a:schemeClr val="accent4"/>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30" name="Group 29">
            <a:extLst>
              <a:ext uri="{FF2B5EF4-FFF2-40B4-BE49-F238E27FC236}">
                <a16:creationId xmlns:a16="http://schemas.microsoft.com/office/drawing/2014/main" id="{7D8E643F-493A-4B7E-91F5-D17DAE5B6CF3}"/>
              </a:ext>
            </a:extLst>
          </p:cNvPr>
          <p:cNvGrpSpPr>
            <a:grpSpLocks/>
          </p:cNvGrpSpPr>
          <p:nvPr/>
        </p:nvGrpSpPr>
        <p:grpSpPr bwMode="auto">
          <a:xfrm>
            <a:off x="5953306" y="840543"/>
            <a:ext cx="1183772" cy="784699"/>
            <a:chOff x="0" y="0"/>
            <a:chExt cx="2111" cy="1400"/>
          </a:xfrm>
        </p:grpSpPr>
        <p:sp>
          <p:nvSpPr>
            <p:cNvPr id="31" name="Freeform: Shape 19">
              <a:extLst>
                <a:ext uri="{FF2B5EF4-FFF2-40B4-BE49-F238E27FC236}">
                  <a16:creationId xmlns:a16="http://schemas.microsoft.com/office/drawing/2014/main" id="{909F61F4-EB71-4D68-B1B1-62098645CA15}"/>
                </a:ext>
              </a:extLst>
            </p:cNvPr>
            <p:cNvSpPr>
              <a:spLocks/>
            </p:cNvSpPr>
            <p:nvPr/>
          </p:nvSpPr>
          <p:spPr bwMode="auto">
            <a:xfrm>
              <a:off x="667" y="31"/>
              <a:ext cx="1396" cy="1203"/>
            </a:xfrm>
            <a:custGeom>
              <a:avLst/>
              <a:gdLst>
                <a:gd name="T0" fmla="*/ 577 w 21600"/>
                <a:gd name="T1" fmla="*/ 11364 h 21600"/>
                <a:gd name="T2" fmla="*/ 0 w 21600"/>
                <a:gd name="T3" fmla="*/ 21600 h 21600"/>
                <a:gd name="T4" fmla="*/ 21600 w 21600"/>
                <a:gd name="T5" fmla="*/ 0 h 21600"/>
                <a:gd name="T6" fmla="*/ 577 w 21600"/>
                <a:gd name="T7" fmla="*/ 11364 h 21600"/>
                <a:gd name="T8" fmla="*/ 577 w 21600"/>
                <a:gd name="T9" fmla="*/ 11364 h 21600"/>
              </a:gdLst>
              <a:ahLst/>
              <a:cxnLst>
                <a:cxn ang="0">
                  <a:pos x="T0" y="T1"/>
                </a:cxn>
                <a:cxn ang="0">
                  <a:pos x="T2" y="T3"/>
                </a:cxn>
                <a:cxn ang="0">
                  <a:pos x="T4" y="T5"/>
                </a:cxn>
                <a:cxn ang="0">
                  <a:pos x="T6" y="T7"/>
                </a:cxn>
                <a:cxn ang="0">
                  <a:pos x="T8" y="T9"/>
                </a:cxn>
              </a:cxnLst>
              <a:rect l="0" t="0" r="r" b="b"/>
              <a:pathLst>
                <a:path w="21600" h="21600">
                  <a:moveTo>
                    <a:pt x="577" y="11364"/>
                  </a:moveTo>
                  <a:lnTo>
                    <a:pt x="0" y="21600"/>
                  </a:lnTo>
                  <a:lnTo>
                    <a:pt x="21600" y="0"/>
                  </a:lnTo>
                  <a:lnTo>
                    <a:pt x="577" y="11364"/>
                  </a:lnTo>
                  <a:close/>
                  <a:moveTo>
                    <a:pt x="577" y="11364"/>
                  </a:moveTo>
                </a:path>
              </a:pathLst>
            </a:custGeom>
            <a:solidFill>
              <a:schemeClr val="accent2">
                <a:lumMod val="50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32" name="Freeform: Shape 20">
              <a:extLst>
                <a:ext uri="{FF2B5EF4-FFF2-40B4-BE49-F238E27FC236}">
                  <a16:creationId xmlns:a16="http://schemas.microsoft.com/office/drawing/2014/main" id="{56E9D6F1-29A6-48B1-A2D2-F7F2C6B7615E}"/>
                </a:ext>
              </a:extLst>
            </p:cNvPr>
            <p:cNvSpPr>
              <a:spLocks/>
            </p:cNvSpPr>
            <p:nvPr/>
          </p:nvSpPr>
          <p:spPr bwMode="auto">
            <a:xfrm>
              <a:off x="657" y="27"/>
              <a:ext cx="1429" cy="1229"/>
            </a:xfrm>
            <a:custGeom>
              <a:avLst/>
              <a:gdLst>
                <a:gd name="T0" fmla="*/ 338 w 21600"/>
                <a:gd name="T1" fmla="*/ 10512 h 21600"/>
                <a:gd name="T2" fmla="*/ 0 w 21600"/>
                <a:gd name="T3" fmla="*/ 21600 h 21600"/>
                <a:gd name="T4" fmla="*/ 2612 w 21600"/>
                <a:gd name="T5" fmla="*/ 12113 h 21600"/>
                <a:gd name="T6" fmla="*/ 21600 w 21600"/>
                <a:gd name="T7" fmla="*/ 0 h 21600"/>
                <a:gd name="T8" fmla="*/ 14474 w 21600"/>
                <a:gd name="T9" fmla="*/ 1859 h 21600"/>
                <a:gd name="T10" fmla="*/ 338 w 21600"/>
                <a:gd name="T11" fmla="*/ 10512 h 21600"/>
                <a:gd name="T12" fmla="*/ 338 w 21600"/>
                <a:gd name="T13" fmla="*/ 10512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338" y="10512"/>
                  </a:moveTo>
                  <a:lnTo>
                    <a:pt x="0" y="21600"/>
                  </a:lnTo>
                  <a:lnTo>
                    <a:pt x="2612" y="12113"/>
                  </a:lnTo>
                  <a:lnTo>
                    <a:pt x="21600" y="0"/>
                  </a:lnTo>
                  <a:lnTo>
                    <a:pt x="14474" y="1859"/>
                  </a:lnTo>
                  <a:lnTo>
                    <a:pt x="338" y="10512"/>
                  </a:lnTo>
                  <a:close/>
                  <a:moveTo>
                    <a:pt x="338" y="10512"/>
                  </a:moveTo>
                </a:path>
              </a:pathLst>
            </a:custGeom>
            <a:solidFill>
              <a:schemeClr val="accent2">
                <a:lumMod val="75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33" name="Freeform: Shape 21">
              <a:extLst>
                <a:ext uri="{FF2B5EF4-FFF2-40B4-BE49-F238E27FC236}">
                  <a16:creationId xmlns:a16="http://schemas.microsoft.com/office/drawing/2014/main" id="{804CBDC7-5501-4DBE-B6F5-6801F0F48BCC}"/>
                </a:ext>
              </a:extLst>
            </p:cNvPr>
            <p:cNvSpPr>
              <a:spLocks/>
            </p:cNvSpPr>
            <p:nvPr/>
          </p:nvSpPr>
          <p:spPr bwMode="auto">
            <a:xfrm>
              <a:off x="0" y="0"/>
              <a:ext cx="2111" cy="662"/>
            </a:xfrm>
            <a:custGeom>
              <a:avLst/>
              <a:gdLst>
                <a:gd name="T0" fmla="*/ 0 w 21600"/>
                <a:gd name="T1" fmla="*/ 0 h 21600"/>
                <a:gd name="T2" fmla="*/ 1 w 21600"/>
                <a:gd name="T3" fmla="*/ 0 h 21600"/>
                <a:gd name="T4" fmla="*/ 2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12991"/>
                  </a:moveTo>
                  <a:lnTo>
                    <a:pt x="6723" y="21600"/>
                  </a:lnTo>
                  <a:lnTo>
                    <a:pt x="21600" y="0"/>
                  </a:lnTo>
                  <a:lnTo>
                    <a:pt x="0" y="12991"/>
                  </a:lnTo>
                  <a:close/>
                  <a:moveTo>
                    <a:pt x="0" y="12991"/>
                  </a:moveTo>
                </a:path>
              </a:pathLst>
            </a:custGeom>
            <a:solidFill>
              <a:schemeClr val="accent2"/>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34" name="Freeform: Shape 22">
              <a:extLst>
                <a:ext uri="{FF2B5EF4-FFF2-40B4-BE49-F238E27FC236}">
                  <a16:creationId xmlns:a16="http://schemas.microsoft.com/office/drawing/2014/main" id="{24C30901-8C54-43D4-85ED-99BB3C6D73A4}"/>
                </a:ext>
              </a:extLst>
            </p:cNvPr>
            <p:cNvSpPr>
              <a:spLocks/>
            </p:cNvSpPr>
            <p:nvPr/>
          </p:nvSpPr>
          <p:spPr bwMode="auto">
            <a:xfrm>
              <a:off x="826" y="10"/>
              <a:ext cx="1258" cy="139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10747"/>
                  </a:moveTo>
                  <a:lnTo>
                    <a:pt x="21600" y="0"/>
                  </a:lnTo>
                  <a:lnTo>
                    <a:pt x="7562" y="21600"/>
                  </a:lnTo>
                  <a:lnTo>
                    <a:pt x="0" y="10747"/>
                  </a:lnTo>
                  <a:close/>
                  <a:moveTo>
                    <a:pt x="0" y="10747"/>
                  </a:moveTo>
                </a:path>
              </a:pathLst>
            </a:custGeom>
            <a:solidFill>
              <a:schemeClr val="accent2"/>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35" name="Group 34">
            <a:extLst>
              <a:ext uri="{FF2B5EF4-FFF2-40B4-BE49-F238E27FC236}">
                <a16:creationId xmlns:a16="http://schemas.microsoft.com/office/drawing/2014/main" id="{E34FED82-D813-43E2-BFD3-8C8D76A4E25F}"/>
              </a:ext>
            </a:extLst>
          </p:cNvPr>
          <p:cNvGrpSpPr>
            <a:grpSpLocks/>
          </p:cNvGrpSpPr>
          <p:nvPr/>
        </p:nvGrpSpPr>
        <p:grpSpPr bwMode="auto">
          <a:xfrm>
            <a:off x="9840800" y="468553"/>
            <a:ext cx="571232" cy="377595"/>
            <a:chOff x="0" y="0"/>
            <a:chExt cx="1888" cy="1248"/>
          </a:xfrm>
          <a:solidFill>
            <a:schemeClr val="accent6">
              <a:lumMod val="60000"/>
              <a:lumOff val="40000"/>
            </a:schemeClr>
          </a:solidFill>
        </p:grpSpPr>
        <p:sp>
          <p:nvSpPr>
            <p:cNvPr id="36" name="Freeform: Shape 24">
              <a:extLst>
                <a:ext uri="{FF2B5EF4-FFF2-40B4-BE49-F238E27FC236}">
                  <a16:creationId xmlns:a16="http://schemas.microsoft.com/office/drawing/2014/main" id="{405DF93B-F3ED-4030-9502-C8570E121B3B}"/>
                </a:ext>
              </a:extLst>
            </p:cNvPr>
            <p:cNvSpPr>
              <a:spLocks/>
            </p:cNvSpPr>
            <p:nvPr/>
          </p:nvSpPr>
          <p:spPr bwMode="auto">
            <a:xfrm>
              <a:off x="596" y="27"/>
              <a:ext cx="1249" cy="1073"/>
            </a:xfrm>
            <a:custGeom>
              <a:avLst/>
              <a:gdLst>
                <a:gd name="T0" fmla="*/ 577 w 21600"/>
                <a:gd name="T1" fmla="*/ 11364 h 21600"/>
                <a:gd name="T2" fmla="*/ 0 w 21600"/>
                <a:gd name="T3" fmla="*/ 21600 h 21600"/>
                <a:gd name="T4" fmla="*/ 21600 w 21600"/>
                <a:gd name="T5" fmla="*/ 0 h 21600"/>
                <a:gd name="T6" fmla="*/ 577 w 21600"/>
                <a:gd name="T7" fmla="*/ 11364 h 21600"/>
                <a:gd name="T8" fmla="*/ 577 w 21600"/>
                <a:gd name="T9" fmla="*/ 11364 h 21600"/>
              </a:gdLst>
              <a:ahLst/>
              <a:cxnLst>
                <a:cxn ang="0">
                  <a:pos x="T0" y="T1"/>
                </a:cxn>
                <a:cxn ang="0">
                  <a:pos x="T2" y="T3"/>
                </a:cxn>
                <a:cxn ang="0">
                  <a:pos x="T4" y="T5"/>
                </a:cxn>
                <a:cxn ang="0">
                  <a:pos x="T6" y="T7"/>
                </a:cxn>
                <a:cxn ang="0">
                  <a:pos x="T8" y="T9"/>
                </a:cxn>
              </a:cxnLst>
              <a:rect l="0" t="0" r="r" b="b"/>
              <a:pathLst>
                <a:path w="21600" h="21600">
                  <a:moveTo>
                    <a:pt x="577" y="11364"/>
                  </a:moveTo>
                  <a:lnTo>
                    <a:pt x="0" y="21600"/>
                  </a:lnTo>
                  <a:lnTo>
                    <a:pt x="21600" y="0"/>
                  </a:lnTo>
                  <a:lnTo>
                    <a:pt x="577" y="11364"/>
                  </a:lnTo>
                  <a:close/>
                  <a:moveTo>
                    <a:pt x="577" y="11364"/>
                  </a:moveTo>
                </a:path>
              </a:pathLst>
            </a:custGeom>
            <a:grp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37" name="Freeform: Shape 25">
              <a:extLst>
                <a:ext uri="{FF2B5EF4-FFF2-40B4-BE49-F238E27FC236}">
                  <a16:creationId xmlns:a16="http://schemas.microsoft.com/office/drawing/2014/main" id="{EC12A2A1-FF8A-436D-BCC0-198EAA438A77}"/>
                </a:ext>
              </a:extLst>
            </p:cNvPr>
            <p:cNvSpPr>
              <a:spLocks/>
            </p:cNvSpPr>
            <p:nvPr/>
          </p:nvSpPr>
          <p:spPr bwMode="auto">
            <a:xfrm>
              <a:off x="587" y="24"/>
              <a:ext cx="1278" cy="1095"/>
            </a:xfrm>
            <a:custGeom>
              <a:avLst/>
              <a:gdLst>
                <a:gd name="T0" fmla="*/ 338 w 21600"/>
                <a:gd name="T1" fmla="*/ 10512 h 21600"/>
                <a:gd name="T2" fmla="*/ 0 w 21600"/>
                <a:gd name="T3" fmla="*/ 21600 h 21600"/>
                <a:gd name="T4" fmla="*/ 2612 w 21600"/>
                <a:gd name="T5" fmla="*/ 12113 h 21600"/>
                <a:gd name="T6" fmla="*/ 21600 w 21600"/>
                <a:gd name="T7" fmla="*/ 0 h 21600"/>
                <a:gd name="T8" fmla="*/ 14474 w 21600"/>
                <a:gd name="T9" fmla="*/ 1859 h 21600"/>
                <a:gd name="T10" fmla="*/ 338 w 21600"/>
                <a:gd name="T11" fmla="*/ 10512 h 21600"/>
                <a:gd name="T12" fmla="*/ 338 w 21600"/>
                <a:gd name="T13" fmla="*/ 10512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338" y="10512"/>
                  </a:moveTo>
                  <a:lnTo>
                    <a:pt x="0" y="21600"/>
                  </a:lnTo>
                  <a:lnTo>
                    <a:pt x="2612" y="12113"/>
                  </a:lnTo>
                  <a:lnTo>
                    <a:pt x="21600" y="0"/>
                  </a:lnTo>
                  <a:lnTo>
                    <a:pt x="14474" y="1859"/>
                  </a:lnTo>
                  <a:lnTo>
                    <a:pt x="338" y="10512"/>
                  </a:lnTo>
                  <a:close/>
                  <a:moveTo>
                    <a:pt x="338" y="10512"/>
                  </a:moveTo>
                </a:path>
              </a:pathLst>
            </a:custGeom>
            <a:grp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38" name="Freeform: Shape 26">
              <a:extLst>
                <a:ext uri="{FF2B5EF4-FFF2-40B4-BE49-F238E27FC236}">
                  <a16:creationId xmlns:a16="http://schemas.microsoft.com/office/drawing/2014/main" id="{3A95BA1E-7211-4EF5-AB08-EE0DC33B4D41}"/>
                </a:ext>
              </a:extLst>
            </p:cNvPr>
            <p:cNvSpPr>
              <a:spLocks/>
            </p:cNvSpPr>
            <p:nvPr/>
          </p:nvSpPr>
          <p:spPr bwMode="auto">
            <a:xfrm>
              <a:off x="0" y="0"/>
              <a:ext cx="1888" cy="590"/>
            </a:xfrm>
            <a:custGeom>
              <a:avLst/>
              <a:gdLst>
                <a:gd name="T0" fmla="*/ 0 w 21600"/>
                <a:gd name="T1" fmla="*/ 12991 h 21600"/>
                <a:gd name="T2" fmla="*/ 6723 w 21600"/>
                <a:gd name="T3" fmla="*/ 21600 h 21600"/>
                <a:gd name="T4" fmla="*/ 21600 w 21600"/>
                <a:gd name="T5" fmla="*/ 0 h 21600"/>
                <a:gd name="T6" fmla="*/ 0 w 21600"/>
                <a:gd name="T7" fmla="*/ 12991 h 21600"/>
                <a:gd name="T8" fmla="*/ 0 w 21600"/>
                <a:gd name="T9" fmla="*/ 12991 h 21600"/>
              </a:gdLst>
              <a:ahLst/>
              <a:cxnLst>
                <a:cxn ang="0">
                  <a:pos x="T0" y="T1"/>
                </a:cxn>
                <a:cxn ang="0">
                  <a:pos x="T2" y="T3"/>
                </a:cxn>
                <a:cxn ang="0">
                  <a:pos x="T4" y="T5"/>
                </a:cxn>
                <a:cxn ang="0">
                  <a:pos x="T6" y="T7"/>
                </a:cxn>
                <a:cxn ang="0">
                  <a:pos x="T8" y="T9"/>
                </a:cxn>
              </a:cxnLst>
              <a:rect l="0" t="0" r="r" b="b"/>
              <a:pathLst>
                <a:path w="21600" h="21600">
                  <a:moveTo>
                    <a:pt x="0" y="12991"/>
                  </a:moveTo>
                  <a:lnTo>
                    <a:pt x="6723" y="21600"/>
                  </a:lnTo>
                  <a:lnTo>
                    <a:pt x="21600" y="0"/>
                  </a:lnTo>
                  <a:lnTo>
                    <a:pt x="0" y="12991"/>
                  </a:lnTo>
                  <a:close/>
                  <a:moveTo>
                    <a:pt x="0" y="12991"/>
                  </a:moveTo>
                </a:path>
              </a:pathLst>
            </a:custGeom>
            <a:grp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39" name="Freeform: Shape 27">
              <a:extLst>
                <a:ext uri="{FF2B5EF4-FFF2-40B4-BE49-F238E27FC236}">
                  <a16:creationId xmlns:a16="http://schemas.microsoft.com/office/drawing/2014/main" id="{694F8AE7-00D2-4B2B-86A3-5A84CB989FAC}"/>
                </a:ext>
              </a:extLst>
            </p:cNvPr>
            <p:cNvSpPr>
              <a:spLocks/>
            </p:cNvSpPr>
            <p:nvPr/>
          </p:nvSpPr>
          <p:spPr bwMode="auto">
            <a:xfrm>
              <a:off x="738" y="9"/>
              <a:ext cx="1125" cy="1239"/>
            </a:xfrm>
            <a:custGeom>
              <a:avLst/>
              <a:gdLst>
                <a:gd name="T0" fmla="*/ 0 w 21600"/>
                <a:gd name="T1" fmla="*/ 10747 h 21600"/>
                <a:gd name="T2" fmla="*/ 21600 w 21600"/>
                <a:gd name="T3" fmla="*/ 0 h 21600"/>
                <a:gd name="T4" fmla="*/ 7562 w 21600"/>
                <a:gd name="T5" fmla="*/ 21600 h 21600"/>
                <a:gd name="T6" fmla="*/ 0 w 21600"/>
                <a:gd name="T7" fmla="*/ 10747 h 21600"/>
                <a:gd name="T8" fmla="*/ 0 w 21600"/>
                <a:gd name="T9" fmla="*/ 10747 h 21600"/>
              </a:gdLst>
              <a:ahLst/>
              <a:cxnLst>
                <a:cxn ang="0">
                  <a:pos x="T0" y="T1"/>
                </a:cxn>
                <a:cxn ang="0">
                  <a:pos x="T2" y="T3"/>
                </a:cxn>
                <a:cxn ang="0">
                  <a:pos x="T4" y="T5"/>
                </a:cxn>
                <a:cxn ang="0">
                  <a:pos x="T6" y="T7"/>
                </a:cxn>
                <a:cxn ang="0">
                  <a:pos x="T8" y="T9"/>
                </a:cxn>
              </a:cxnLst>
              <a:rect l="0" t="0" r="r" b="b"/>
              <a:pathLst>
                <a:path w="21600" h="21600">
                  <a:moveTo>
                    <a:pt x="0" y="10747"/>
                  </a:moveTo>
                  <a:lnTo>
                    <a:pt x="21600" y="0"/>
                  </a:lnTo>
                  <a:lnTo>
                    <a:pt x="7562" y="21600"/>
                  </a:lnTo>
                  <a:lnTo>
                    <a:pt x="0" y="10747"/>
                  </a:lnTo>
                  <a:close/>
                  <a:moveTo>
                    <a:pt x="0" y="10747"/>
                  </a:moveTo>
                </a:path>
              </a:pathLst>
            </a:custGeom>
            <a:grp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40" name="Group 39">
            <a:extLst>
              <a:ext uri="{FF2B5EF4-FFF2-40B4-BE49-F238E27FC236}">
                <a16:creationId xmlns:a16="http://schemas.microsoft.com/office/drawing/2014/main" id="{527A444A-D3EA-4128-8423-AB1FE45BF5A7}"/>
              </a:ext>
            </a:extLst>
          </p:cNvPr>
          <p:cNvGrpSpPr>
            <a:grpSpLocks/>
          </p:cNvGrpSpPr>
          <p:nvPr/>
        </p:nvGrpSpPr>
        <p:grpSpPr bwMode="auto">
          <a:xfrm>
            <a:off x="296305" y="5310510"/>
            <a:ext cx="1454486" cy="960868"/>
            <a:chOff x="0" y="0"/>
            <a:chExt cx="3087" cy="2039"/>
          </a:xfrm>
        </p:grpSpPr>
        <p:sp>
          <p:nvSpPr>
            <p:cNvPr id="41" name="Freeform: Shape 14">
              <a:extLst>
                <a:ext uri="{FF2B5EF4-FFF2-40B4-BE49-F238E27FC236}">
                  <a16:creationId xmlns:a16="http://schemas.microsoft.com/office/drawing/2014/main" id="{BF37F24C-37F9-4E7B-A576-886A663341DE}"/>
                </a:ext>
              </a:extLst>
            </p:cNvPr>
            <p:cNvSpPr>
              <a:spLocks/>
            </p:cNvSpPr>
            <p:nvPr/>
          </p:nvSpPr>
          <p:spPr bwMode="auto">
            <a:xfrm>
              <a:off x="975" y="45"/>
              <a:ext cx="2042" cy="1754"/>
            </a:xfrm>
            <a:custGeom>
              <a:avLst/>
              <a:gdLst>
                <a:gd name="T0" fmla="*/ 577 w 21600"/>
                <a:gd name="T1" fmla="*/ 11364 h 21600"/>
                <a:gd name="T2" fmla="*/ 0 w 21600"/>
                <a:gd name="T3" fmla="*/ 21600 h 21600"/>
                <a:gd name="T4" fmla="*/ 21600 w 21600"/>
                <a:gd name="T5" fmla="*/ 0 h 21600"/>
                <a:gd name="T6" fmla="*/ 577 w 21600"/>
                <a:gd name="T7" fmla="*/ 11364 h 21600"/>
                <a:gd name="T8" fmla="*/ 577 w 21600"/>
                <a:gd name="T9" fmla="*/ 11364 h 21600"/>
              </a:gdLst>
              <a:ahLst/>
              <a:cxnLst>
                <a:cxn ang="0">
                  <a:pos x="T0" y="T1"/>
                </a:cxn>
                <a:cxn ang="0">
                  <a:pos x="T2" y="T3"/>
                </a:cxn>
                <a:cxn ang="0">
                  <a:pos x="T4" y="T5"/>
                </a:cxn>
                <a:cxn ang="0">
                  <a:pos x="T6" y="T7"/>
                </a:cxn>
                <a:cxn ang="0">
                  <a:pos x="T8" y="T9"/>
                </a:cxn>
              </a:cxnLst>
              <a:rect l="0" t="0" r="r" b="b"/>
              <a:pathLst>
                <a:path w="21600" h="21600">
                  <a:moveTo>
                    <a:pt x="577" y="11364"/>
                  </a:moveTo>
                  <a:lnTo>
                    <a:pt x="0" y="21600"/>
                  </a:lnTo>
                  <a:lnTo>
                    <a:pt x="21600" y="0"/>
                  </a:lnTo>
                  <a:lnTo>
                    <a:pt x="577" y="11364"/>
                  </a:lnTo>
                  <a:close/>
                  <a:moveTo>
                    <a:pt x="577" y="11364"/>
                  </a:moveTo>
                </a:path>
              </a:pathLst>
            </a:custGeom>
            <a:solidFill>
              <a:schemeClr val="accent4">
                <a:lumMod val="50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42" name="Freeform: Shape 15">
              <a:extLst>
                <a:ext uri="{FF2B5EF4-FFF2-40B4-BE49-F238E27FC236}">
                  <a16:creationId xmlns:a16="http://schemas.microsoft.com/office/drawing/2014/main" id="{9E25569A-EF8E-4909-A018-1EE84E4CD07C}"/>
                </a:ext>
              </a:extLst>
            </p:cNvPr>
            <p:cNvSpPr>
              <a:spLocks/>
            </p:cNvSpPr>
            <p:nvPr/>
          </p:nvSpPr>
          <p:spPr bwMode="auto">
            <a:xfrm>
              <a:off x="961" y="40"/>
              <a:ext cx="2090" cy="1790"/>
            </a:xfrm>
            <a:custGeom>
              <a:avLst/>
              <a:gdLst>
                <a:gd name="T0" fmla="*/ 338 w 21600"/>
                <a:gd name="T1" fmla="*/ 10512 h 21600"/>
                <a:gd name="T2" fmla="*/ 0 w 21600"/>
                <a:gd name="T3" fmla="*/ 21600 h 21600"/>
                <a:gd name="T4" fmla="*/ 2612 w 21600"/>
                <a:gd name="T5" fmla="*/ 12113 h 21600"/>
                <a:gd name="T6" fmla="*/ 21600 w 21600"/>
                <a:gd name="T7" fmla="*/ 0 h 21600"/>
                <a:gd name="T8" fmla="*/ 14474 w 21600"/>
                <a:gd name="T9" fmla="*/ 1859 h 21600"/>
                <a:gd name="T10" fmla="*/ 338 w 21600"/>
                <a:gd name="T11" fmla="*/ 10512 h 21600"/>
                <a:gd name="T12" fmla="*/ 338 w 21600"/>
                <a:gd name="T13" fmla="*/ 10512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338" y="10512"/>
                  </a:moveTo>
                  <a:lnTo>
                    <a:pt x="0" y="21600"/>
                  </a:lnTo>
                  <a:lnTo>
                    <a:pt x="2612" y="12113"/>
                  </a:lnTo>
                  <a:lnTo>
                    <a:pt x="21600" y="0"/>
                  </a:lnTo>
                  <a:lnTo>
                    <a:pt x="14474" y="1859"/>
                  </a:lnTo>
                  <a:lnTo>
                    <a:pt x="338" y="10512"/>
                  </a:lnTo>
                  <a:close/>
                  <a:moveTo>
                    <a:pt x="338" y="10512"/>
                  </a:moveTo>
                </a:path>
              </a:pathLst>
            </a:custGeom>
            <a:solidFill>
              <a:schemeClr val="accent4">
                <a:lumMod val="75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43" name="Freeform: Shape 16">
              <a:extLst>
                <a:ext uri="{FF2B5EF4-FFF2-40B4-BE49-F238E27FC236}">
                  <a16:creationId xmlns:a16="http://schemas.microsoft.com/office/drawing/2014/main" id="{866EBE6E-B3B9-4DBD-8C93-C17CA3ECBAC6}"/>
                </a:ext>
              </a:extLst>
            </p:cNvPr>
            <p:cNvSpPr>
              <a:spLocks/>
            </p:cNvSpPr>
            <p:nvPr/>
          </p:nvSpPr>
          <p:spPr bwMode="auto">
            <a:xfrm>
              <a:off x="0" y="0"/>
              <a:ext cx="3087" cy="965"/>
            </a:xfrm>
            <a:custGeom>
              <a:avLst/>
              <a:gdLst>
                <a:gd name="T0" fmla="*/ 0 w 21600"/>
                <a:gd name="T1" fmla="*/ 12991 h 21600"/>
                <a:gd name="T2" fmla="*/ 6723 w 21600"/>
                <a:gd name="T3" fmla="*/ 21600 h 21600"/>
                <a:gd name="T4" fmla="*/ 21600 w 21600"/>
                <a:gd name="T5" fmla="*/ 0 h 21600"/>
                <a:gd name="T6" fmla="*/ 0 w 21600"/>
                <a:gd name="T7" fmla="*/ 12991 h 21600"/>
                <a:gd name="T8" fmla="*/ 0 w 21600"/>
                <a:gd name="T9" fmla="*/ 12991 h 21600"/>
              </a:gdLst>
              <a:ahLst/>
              <a:cxnLst>
                <a:cxn ang="0">
                  <a:pos x="T0" y="T1"/>
                </a:cxn>
                <a:cxn ang="0">
                  <a:pos x="T2" y="T3"/>
                </a:cxn>
                <a:cxn ang="0">
                  <a:pos x="T4" y="T5"/>
                </a:cxn>
                <a:cxn ang="0">
                  <a:pos x="T6" y="T7"/>
                </a:cxn>
                <a:cxn ang="0">
                  <a:pos x="T8" y="T9"/>
                </a:cxn>
              </a:cxnLst>
              <a:rect l="0" t="0" r="r" b="b"/>
              <a:pathLst>
                <a:path w="21600" h="21600">
                  <a:moveTo>
                    <a:pt x="0" y="12991"/>
                  </a:moveTo>
                  <a:lnTo>
                    <a:pt x="6723" y="21600"/>
                  </a:lnTo>
                  <a:lnTo>
                    <a:pt x="21600" y="0"/>
                  </a:lnTo>
                  <a:lnTo>
                    <a:pt x="0" y="12991"/>
                  </a:lnTo>
                  <a:close/>
                  <a:moveTo>
                    <a:pt x="0" y="12991"/>
                  </a:moveTo>
                </a:path>
              </a:pathLst>
            </a:custGeom>
            <a:solidFill>
              <a:schemeClr val="accent1">
                <a:lumMod val="75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44" name="Freeform: Shape 17">
              <a:extLst>
                <a:ext uri="{FF2B5EF4-FFF2-40B4-BE49-F238E27FC236}">
                  <a16:creationId xmlns:a16="http://schemas.microsoft.com/office/drawing/2014/main" id="{CDF99C5F-B0D6-46AD-B309-96360D4885DF}"/>
                </a:ext>
              </a:extLst>
            </p:cNvPr>
            <p:cNvSpPr>
              <a:spLocks/>
            </p:cNvSpPr>
            <p:nvPr/>
          </p:nvSpPr>
          <p:spPr bwMode="auto">
            <a:xfrm>
              <a:off x="1208" y="15"/>
              <a:ext cx="1840" cy="2024"/>
            </a:xfrm>
            <a:custGeom>
              <a:avLst/>
              <a:gdLst>
                <a:gd name="T0" fmla="*/ 0 w 21600"/>
                <a:gd name="T1" fmla="*/ 10747 h 21600"/>
                <a:gd name="T2" fmla="*/ 21600 w 21600"/>
                <a:gd name="T3" fmla="*/ 0 h 21600"/>
                <a:gd name="T4" fmla="*/ 7562 w 21600"/>
                <a:gd name="T5" fmla="*/ 21600 h 21600"/>
                <a:gd name="T6" fmla="*/ 0 w 21600"/>
                <a:gd name="T7" fmla="*/ 10747 h 21600"/>
                <a:gd name="T8" fmla="*/ 0 w 21600"/>
                <a:gd name="T9" fmla="*/ 10747 h 21600"/>
              </a:gdLst>
              <a:ahLst/>
              <a:cxnLst>
                <a:cxn ang="0">
                  <a:pos x="T0" y="T1"/>
                </a:cxn>
                <a:cxn ang="0">
                  <a:pos x="T2" y="T3"/>
                </a:cxn>
                <a:cxn ang="0">
                  <a:pos x="T4" y="T5"/>
                </a:cxn>
                <a:cxn ang="0">
                  <a:pos x="T6" y="T7"/>
                </a:cxn>
                <a:cxn ang="0">
                  <a:pos x="T8" y="T9"/>
                </a:cxn>
              </a:cxnLst>
              <a:rect l="0" t="0" r="r" b="b"/>
              <a:pathLst>
                <a:path w="21600" h="21600">
                  <a:moveTo>
                    <a:pt x="0" y="10747"/>
                  </a:moveTo>
                  <a:lnTo>
                    <a:pt x="21600" y="0"/>
                  </a:lnTo>
                  <a:lnTo>
                    <a:pt x="7562" y="21600"/>
                  </a:lnTo>
                  <a:lnTo>
                    <a:pt x="0" y="10747"/>
                  </a:lnTo>
                  <a:close/>
                  <a:moveTo>
                    <a:pt x="0" y="10747"/>
                  </a:moveTo>
                </a:path>
              </a:pathLst>
            </a:custGeom>
            <a:solidFill>
              <a:schemeClr val="accent1">
                <a:lumMod val="75000"/>
              </a:schemeClr>
            </a:solid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50" name="Group 49">
            <a:extLst>
              <a:ext uri="{FF2B5EF4-FFF2-40B4-BE49-F238E27FC236}">
                <a16:creationId xmlns:a16="http://schemas.microsoft.com/office/drawing/2014/main" id="{E34FED82-D813-43E2-BFD3-8C8D76A4E25F}"/>
              </a:ext>
            </a:extLst>
          </p:cNvPr>
          <p:cNvGrpSpPr>
            <a:grpSpLocks/>
          </p:cNvGrpSpPr>
          <p:nvPr/>
        </p:nvGrpSpPr>
        <p:grpSpPr bwMode="auto">
          <a:xfrm>
            <a:off x="11041565" y="5576463"/>
            <a:ext cx="571232" cy="377595"/>
            <a:chOff x="0" y="0"/>
            <a:chExt cx="1888" cy="1248"/>
          </a:xfrm>
          <a:solidFill>
            <a:srgbClr val="FFFF00"/>
          </a:solidFill>
        </p:grpSpPr>
        <p:sp>
          <p:nvSpPr>
            <p:cNvPr id="51" name="Freeform: Shape 24">
              <a:extLst>
                <a:ext uri="{FF2B5EF4-FFF2-40B4-BE49-F238E27FC236}">
                  <a16:creationId xmlns:a16="http://schemas.microsoft.com/office/drawing/2014/main" id="{405DF93B-F3ED-4030-9502-C8570E121B3B}"/>
                </a:ext>
              </a:extLst>
            </p:cNvPr>
            <p:cNvSpPr>
              <a:spLocks/>
            </p:cNvSpPr>
            <p:nvPr/>
          </p:nvSpPr>
          <p:spPr bwMode="auto">
            <a:xfrm>
              <a:off x="596" y="27"/>
              <a:ext cx="1249" cy="1073"/>
            </a:xfrm>
            <a:custGeom>
              <a:avLst/>
              <a:gdLst>
                <a:gd name="T0" fmla="*/ 577 w 21600"/>
                <a:gd name="T1" fmla="*/ 11364 h 21600"/>
                <a:gd name="T2" fmla="*/ 0 w 21600"/>
                <a:gd name="T3" fmla="*/ 21600 h 21600"/>
                <a:gd name="T4" fmla="*/ 21600 w 21600"/>
                <a:gd name="T5" fmla="*/ 0 h 21600"/>
                <a:gd name="T6" fmla="*/ 577 w 21600"/>
                <a:gd name="T7" fmla="*/ 11364 h 21600"/>
                <a:gd name="T8" fmla="*/ 577 w 21600"/>
                <a:gd name="T9" fmla="*/ 11364 h 21600"/>
              </a:gdLst>
              <a:ahLst/>
              <a:cxnLst>
                <a:cxn ang="0">
                  <a:pos x="T0" y="T1"/>
                </a:cxn>
                <a:cxn ang="0">
                  <a:pos x="T2" y="T3"/>
                </a:cxn>
                <a:cxn ang="0">
                  <a:pos x="T4" y="T5"/>
                </a:cxn>
                <a:cxn ang="0">
                  <a:pos x="T6" y="T7"/>
                </a:cxn>
                <a:cxn ang="0">
                  <a:pos x="T8" y="T9"/>
                </a:cxn>
              </a:cxnLst>
              <a:rect l="0" t="0" r="r" b="b"/>
              <a:pathLst>
                <a:path w="21600" h="21600">
                  <a:moveTo>
                    <a:pt x="577" y="11364"/>
                  </a:moveTo>
                  <a:lnTo>
                    <a:pt x="0" y="21600"/>
                  </a:lnTo>
                  <a:lnTo>
                    <a:pt x="21600" y="0"/>
                  </a:lnTo>
                  <a:lnTo>
                    <a:pt x="577" y="11364"/>
                  </a:lnTo>
                  <a:close/>
                  <a:moveTo>
                    <a:pt x="577" y="11364"/>
                  </a:moveTo>
                </a:path>
              </a:pathLst>
            </a:custGeom>
            <a:grp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52" name="Freeform: Shape 25">
              <a:extLst>
                <a:ext uri="{FF2B5EF4-FFF2-40B4-BE49-F238E27FC236}">
                  <a16:creationId xmlns:a16="http://schemas.microsoft.com/office/drawing/2014/main" id="{EC12A2A1-FF8A-436D-BCC0-198EAA438A77}"/>
                </a:ext>
              </a:extLst>
            </p:cNvPr>
            <p:cNvSpPr>
              <a:spLocks/>
            </p:cNvSpPr>
            <p:nvPr/>
          </p:nvSpPr>
          <p:spPr bwMode="auto">
            <a:xfrm>
              <a:off x="587" y="24"/>
              <a:ext cx="1278" cy="1095"/>
            </a:xfrm>
            <a:custGeom>
              <a:avLst/>
              <a:gdLst>
                <a:gd name="T0" fmla="*/ 338 w 21600"/>
                <a:gd name="T1" fmla="*/ 10512 h 21600"/>
                <a:gd name="T2" fmla="*/ 0 w 21600"/>
                <a:gd name="T3" fmla="*/ 21600 h 21600"/>
                <a:gd name="T4" fmla="*/ 2612 w 21600"/>
                <a:gd name="T5" fmla="*/ 12113 h 21600"/>
                <a:gd name="T6" fmla="*/ 21600 w 21600"/>
                <a:gd name="T7" fmla="*/ 0 h 21600"/>
                <a:gd name="T8" fmla="*/ 14474 w 21600"/>
                <a:gd name="T9" fmla="*/ 1859 h 21600"/>
                <a:gd name="T10" fmla="*/ 338 w 21600"/>
                <a:gd name="T11" fmla="*/ 10512 h 21600"/>
                <a:gd name="T12" fmla="*/ 338 w 21600"/>
                <a:gd name="T13" fmla="*/ 10512 h 21600"/>
              </a:gdLst>
              <a:ahLst/>
              <a:cxnLst>
                <a:cxn ang="0">
                  <a:pos x="T0" y="T1"/>
                </a:cxn>
                <a:cxn ang="0">
                  <a:pos x="T2" y="T3"/>
                </a:cxn>
                <a:cxn ang="0">
                  <a:pos x="T4" y="T5"/>
                </a:cxn>
                <a:cxn ang="0">
                  <a:pos x="T6" y="T7"/>
                </a:cxn>
                <a:cxn ang="0">
                  <a:pos x="T8" y="T9"/>
                </a:cxn>
                <a:cxn ang="0">
                  <a:pos x="T10" y="T11"/>
                </a:cxn>
                <a:cxn ang="0">
                  <a:pos x="T12" y="T13"/>
                </a:cxn>
              </a:cxnLst>
              <a:rect l="0" t="0" r="r" b="b"/>
              <a:pathLst>
                <a:path w="21600" h="21600">
                  <a:moveTo>
                    <a:pt x="338" y="10512"/>
                  </a:moveTo>
                  <a:lnTo>
                    <a:pt x="0" y="21600"/>
                  </a:lnTo>
                  <a:lnTo>
                    <a:pt x="2612" y="12113"/>
                  </a:lnTo>
                  <a:lnTo>
                    <a:pt x="21600" y="0"/>
                  </a:lnTo>
                  <a:lnTo>
                    <a:pt x="14474" y="1859"/>
                  </a:lnTo>
                  <a:lnTo>
                    <a:pt x="338" y="10512"/>
                  </a:lnTo>
                  <a:close/>
                  <a:moveTo>
                    <a:pt x="338" y="10512"/>
                  </a:moveTo>
                </a:path>
              </a:pathLst>
            </a:custGeom>
            <a:grp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53" name="Freeform: Shape 26">
              <a:extLst>
                <a:ext uri="{FF2B5EF4-FFF2-40B4-BE49-F238E27FC236}">
                  <a16:creationId xmlns:a16="http://schemas.microsoft.com/office/drawing/2014/main" id="{3A95BA1E-7211-4EF5-AB08-EE0DC33B4D41}"/>
                </a:ext>
              </a:extLst>
            </p:cNvPr>
            <p:cNvSpPr>
              <a:spLocks/>
            </p:cNvSpPr>
            <p:nvPr/>
          </p:nvSpPr>
          <p:spPr bwMode="auto">
            <a:xfrm>
              <a:off x="0" y="0"/>
              <a:ext cx="1888" cy="590"/>
            </a:xfrm>
            <a:custGeom>
              <a:avLst/>
              <a:gdLst>
                <a:gd name="T0" fmla="*/ 0 w 21600"/>
                <a:gd name="T1" fmla="*/ 12991 h 21600"/>
                <a:gd name="T2" fmla="*/ 6723 w 21600"/>
                <a:gd name="T3" fmla="*/ 21600 h 21600"/>
                <a:gd name="T4" fmla="*/ 21600 w 21600"/>
                <a:gd name="T5" fmla="*/ 0 h 21600"/>
                <a:gd name="T6" fmla="*/ 0 w 21600"/>
                <a:gd name="T7" fmla="*/ 12991 h 21600"/>
                <a:gd name="T8" fmla="*/ 0 w 21600"/>
                <a:gd name="T9" fmla="*/ 12991 h 21600"/>
              </a:gdLst>
              <a:ahLst/>
              <a:cxnLst>
                <a:cxn ang="0">
                  <a:pos x="T0" y="T1"/>
                </a:cxn>
                <a:cxn ang="0">
                  <a:pos x="T2" y="T3"/>
                </a:cxn>
                <a:cxn ang="0">
                  <a:pos x="T4" y="T5"/>
                </a:cxn>
                <a:cxn ang="0">
                  <a:pos x="T6" y="T7"/>
                </a:cxn>
                <a:cxn ang="0">
                  <a:pos x="T8" y="T9"/>
                </a:cxn>
              </a:cxnLst>
              <a:rect l="0" t="0" r="r" b="b"/>
              <a:pathLst>
                <a:path w="21600" h="21600">
                  <a:moveTo>
                    <a:pt x="0" y="12991"/>
                  </a:moveTo>
                  <a:lnTo>
                    <a:pt x="6723" y="21600"/>
                  </a:lnTo>
                  <a:lnTo>
                    <a:pt x="21600" y="0"/>
                  </a:lnTo>
                  <a:lnTo>
                    <a:pt x="0" y="12991"/>
                  </a:lnTo>
                  <a:close/>
                  <a:moveTo>
                    <a:pt x="0" y="12991"/>
                  </a:moveTo>
                </a:path>
              </a:pathLst>
            </a:custGeom>
            <a:grp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sp>
          <p:nvSpPr>
            <p:cNvPr id="54" name="Freeform: Shape 27">
              <a:extLst>
                <a:ext uri="{FF2B5EF4-FFF2-40B4-BE49-F238E27FC236}">
                  <a16:creationId xmlns:a16="http://schemas.microsoft.com/office/drawing/2014/main" id="{694F8AE7-00D2-4B2B-86A3-5A84CB989FAC}"/>
                </a:ext>
              </a:extLst>
            </p:cNvPr>
            <p:cNvSpPr>
              <a:spLocks/>
            </p:cNvSpPr>
            <p:nvPr/>
          </p:nvSpPr>
          <p:spPr bwMode="auto">
            <a:xfrm>
              <a:off x="738" y="9"/>
              <a:ext cx="1125" cy="1239"/>
            </a:xfrm>
            <a:custGeom>
              <a:avLst/>
              <a:gdLst>
                <a:gd name="T0" fmla="*/ 0 w 21600"/>
                <a:gd name="T1" fmla="*/ 10747 h 21600"/>
                <a:gd name="T2" fmla="*/ 21600 w 21600"/>
                <a:gd name="T3" fmla="*/ 0 h 21600"/>
                <a:gd name="T4" fmla="*/ 7562 w 21600"/>
                <a:gd name="T5" fmla="*/ 21600 h 21600"/>
                <a:gd name="T6" fmla="*/ 0 w 21600"/>
                <a:gd name="T7" fmla="*/ 10747 h 21600"/>
                <a:gd name="T8" fmla="*/ 0 w 21600"/>
                <a:gd name="T9" fmla="*/ 10747 h 21600"/>
              </a:gdLst>
              <a:ahLst/>
              <a:cxnLst>
                <a:cxn ang="0">
                  <a:pos x="T0" y="T1"/>
                </a:cxn>
                <a:cxn ang="0">
                  <a:pos x="T2" y="T3"/>
                </a:cxn>
                <a:cxn ang="0">
                  <a:pos x="T4" y="T5"/>
                </a:cxn>
                <a:cxn ang="0">
                  <a:pos x="T6" y="T7"/>
                </a:cxn>
                <a:cxn ang="0">
                  <a:pos x="T8" y="T9"/>
                </a:cxn>
              </a:cxnLst>
              <a:rect l="0" t="0" r="r" b="b"/>
              <a:pathLst>
                <a:path w="21600" h="21600">
                  <a:moveTo>
                    <a:pt x="0" y="10747"/>
                  </a:moveTo>
                  <a:lnTo>
                    <a:pt x="21600" y="0"/>
                  </a:lnTo>
                  <a:lnTo>
                    <a:pt x="7562" y="21600"/>
                  </a:lnTo>
                  <a:lnTo>
                    <a:pt x="0" y="10747"/>
                  </a:lnTo>
                  <a:close/>
                  <a:moveTo>
                    <a:pt x="0" y="10747"/>
                  </a:moveTo>
                </a:path>
              </a:pathLst>
            </a:custGeom>
            <a:grpFill/>
            <a:ln w="25400" cap="flat">
              <a:solidFill>
                <a:schemeClr val="tx1">
                  <a:alpha val="0"/>
                </a:schemeClr>
              </a:solidFill>
              <a:prstDash val="solid"/>
              <a:miter lim="800000"/>
              <a:headEnd type="none" w="med" len="med"/>
              <a:tailEnd type="none" w="med" len="med"/>
            </a:ln>
          </p:spPr>
          <p:txBody>
            <a:bodyPr anchor="ctr"/>
            <a:lstStyle/>
            <a:p>
              <a:pPr algn="ctr"/>
              <a:endParaRPr>
                <a:latin typeface="inpin heiti" panose="00000500000000000000" pitchFamily="2" charset="-122"/>
                <a:ea typeface="inpin heiti" panose="00000500000000000000" pitchFamily="2" charset="-122"/>
                <a:sym typeface="inpin heiti" panose="00000500000000000000" pitchFamily="2" charset="-122"/>
              </a:endParaRPr>
            </a:p>
          </p:txBody>
        </p:sp>
      </p:grpSp>
    </p:spTree>
    <p:extLst>
      <p:ext uri="{BB962C8B-B14F-4D97-AF65-F5344CB8AC3E}">
        <p14:creationId xmlns:p14="http://schemas.microsoft.com/office/powerpoint/2010/main" val="3984111966"/>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1000" fill="hold"/>
                                        <p:tgtEl>
                                          <p:spTgt spid="12"/>
                                        </p:tgtEl>
                                        <p:attrNameLst>
                                          <p:attrName>ppt_w</p:attrName>
                                        </p:attrNameLst>
                                      </p:cBhvr>
                                      <p:tavLst>
                                        <p:tav tm="0">
                                          <p:val>
                                            <p:fltVal val="0"/>
                                          </p:val>
                                        </p:tav>
                                        <p:tav tm="100000">
                                          <p:val>
                                            <p:strVal val="#ppt_w"/>
                                          </p:val>
                                        </p:tav>
                                      </p:tavLst>
                                    </p:anim>
                                    <p:anim calcmode="lin" valueType="num">
                                      <p:cBhvr>
                                        <p:cTn id="15" dur="1000" fill="hold"/>
                                        <p:tgtEl>
                                          <p:spTgt spid="12"/>
                                        </p:tgtEl>
                                        <p:attrNameLst>
                                          <p:attrName>ppt_h</p:attrName>
                                        </p:attrNameLst>
                                      </p:cBhvr>
                                      <p:tavLst>
                                        <p:tav tm="0">
                                          <p:val>
                                            <p:fltVal val="0"/>
                                          </p:val>
                                        </p:tav>
                                        <p:tav tm="100000">
                                          <p:val>
                                            <p:strVal val="#ppt_h"/>
                                          </p:val>
                                        </p:tav>
                                      </p:tavLst>
                                    </p:anim>
                                    <p:anim calcmode="lin" valueType="num">
                                      <p:cBhvr>
                                        <p:cTn id="16" dur="1000" fill="hold"/>
                                        <p:tgtEl>
                                          <p:spTgt spid="12"/>
                                        </p:tgtEl>
                                        <p:attrNameLst>
                                          <p:attrName>style.rotation</p:attrName>
                                        </p:attrNameLst>
                                      </p:cBhvr>
                                      <p:tavLst>
                                        <p:tav tm="0">
                                          <p:val>
                                            <p:fltVal val="90"/>
                                          </p:val>
                                        </p:tav>
                                        <p:tav tm="100000">
                                          <p:val>
                                            <p:fltVal val="0"/>
                                          </p:val>
                                        </p:tav>
                                      </p:tavLst>
                                    </p:anim>
                                    <p:animEffect transition="in" filter="fade">
                                      <p:cBhvr>
                                        <p:cTn id="17" dur="1000"/>
                                        <p:tgtEl>
                                          <p:spTgt spid="12"/>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fltVal val="0"/>
                                          </p:val>
                                        </p:tav>
                                        <p:tav tm="100000">
                                          <p:val>
                                            <p:strVal val="#ppt_w"/>
                                          </p:val>
                                        </p:tav>
                                      </p:tavLst>
                                    </p:anim>
                                    <p:anim calcmode="lin" valueType="num">
                                      <p:cBhvr>
                                        <p:cTn id="22" dur="1000" fill="hold"/>
                                        <p:tgtEl>
                                          <p:spTgt spid="7"/>
                                        </p:tgtEl>
                                        <p:attrNameLst>
                                          <p:attrName>ppt_h</p:attrName>
                                        </p:attrNameLst>
                                      </p:cBhvr>
                                      <p:tavLst>
                                        <p:tav tm="0">
                                          <p:val>
                                            <p:fltVal val="0"/>
                                          </p:val>
                                        </p:tav>
                                        <p:tav tm="100000">
                                          <p:val>
                                            <p:strVal val="#ppt_h"/>
                                          </p:val>
                                        </p:tav>
                                      </p:tavLst>
                                    </p:anim>
                                    <p:anim calcmode="lin" valueType="num">
                                      <p:cBhvr>
                                        <p:cTn id="23" dur="1000" fill="hold"/>
                                        <p:tgtEl>
                                          <p:spTgt spid="7"/>
                                        </p:tgtEl>
                                        <p:attrNameLst>
                                          <p:attrName>style.rotation</p:attrName>
                                        </p:attrNameLst>
                                      </p:cBhvr>
                                      <p:tavLst>
                                        <p:tav tm="0">
                                          <p:val>
                                            <p:fltVal val="90"/>
                                          </p:val>
                                        </p:tav>
                                        <p:tav tm="100000">
                                          <p:val>
                                            <p:fltVal val="0"/>
                                          </p:val>
                                        </p:tav>
                                      </p:tavLst>
                                    </p:anim>
                                    <p:animEffect transition="in" filter="fade">
                                      <p:cBhvr>
                                        <p:cTn id="24" dur="1000"/>
                                        <p:tgtEl>
                                          <p:spTgt spid="7"/>
                                        </p:tgtEl>
                                      </p:cBhvr>
                                    </p:animEffect>
                                  </p:childTnLst>
                                </p:cTn>
                              </p:par>
                            </p:childTnLst>
                          </p:cTn>
                        </p:par>
                        <p:par>
                          <p:cTn id="25" fill="hold">
                            <p:stCondLst>
                              <p:cond delay="3000"/>
                            </p:stCondLst>
                            <p:childTnLst>
                              <p:par>
                                <p:cTn id="26" presetID="31" presetClass="entr" presetSubtype="0"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1000" fill="hold"/>
                                        <p:tgtEl>
                                          <p:spTgt spid="17"/>
                                        </p:tgtEl>
                                        <p:attrNameLst>
                                          <p:attrName>ppt_w</p:attrName>
                                        </p:attrNameLst>
                                      </p:cBhvr>
                                      <p:tavLst>
                                        <p:tav tm="0">
                                          <p:val>
                                            <p:fltVal val="0"/>
                                          </p:val>
                                        </p:tav>
                                        <p:tav tm="100000">
                                          <p:val>
                                            <p:strVal val="#ppt_w"/>
                                          </p:val>
                                        </p:tav>
                                      </p:tavLst>
                                    </p:anim>
                                    <p:anim calcmode="lin" valueType="num">
                                      <p:cBhvr>
                                        <p:cTn id="29" dur="1000" fill="hold"/>
                                        <p:tgtEl>
                                          <p:spTgt spid="17"/>
                                        </p:tgtEl>
                                        <p:attrNameLst>
                                          <p:attrName>ppt_h</p:attrName>
                                        </p:attrNameLst>
                                      </p:cBhvr>
                                      <p:tavLst>
                                        <p:tav tm="0">
                                          <p:val>
                                            <p:fltVal val="0"/>
                                          </p:val>
                                        </p:tav>
                                        <p:tav tm="100000">
                                          <p:val>
                                            <p:strVal val="#ppt_h"/>
                                          </p:val>
                                        </p:tav>
                                      </p:tavLst>
                                    </p:anim>
                                    <p:anim calcmode="lin" valueType="num">
                                      <p:cBhvr>
                                        <p:cTn id="30" dur="1000" fill="hold"/>
                                        <p:tgtEl>
                                          <p:spTgt spid="17"/>
                                        </p:tgtEl>
                                        <p:attrNameLst>
                                          <p:attrName>style.rotation</p:attrName>
                                        </p:attrNameLst>
                                      </p:cBhvr>
                                      <p:tavLst>
                                        <p:tav tm="0">
                                          <p:val>
                                            <p:fltVal val="90"/>
                                          </p:val>
                                        </p:tav>
                                        <p:tav tm="100000">
                                          <p:val>
                                            <p:fltVal val="0"/>
                                          </p:val>
                                        </p:tav>
                                      </p:tavLst>
                                    </p:anim>
                                    <p:animEffect transition="in" filter="fade">
                                      <p:cBhvr>
                                        <p:cTn id="31" dur="1000"/>
                                        <p:tgtEl>
                                          <p:spTgt spid="17"/>
                                        </p:tgtEl>
                                      </p:cBhvr>
                                    </p:animEffect>
                                  </p:childTnLst>
                                </p:cTn>
                              </p:par>
                            </p:childTnLst>
                          </p:cTn>
                        </p:par>
                        <p:par>
                          <p:cTn id="32" fill="hold">
                            <p:stCondLst>
                              <p:cond delay="4000"/>
                            </p:stCondLst>
                            <p:childTnLst>
                              <p:par>
                                <p:cTn id="33" presetID="2" presetClass="entr" presetSubtype="9"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0-#ppt_w/2"/>
                                          </p:val>
                                        </p:tav>
                                        <p:tav tm="100000">
                                          <p:val>
                                            <p:strVal val="#ppt_x"/>
                                          </p:val>
                                        </p:tav>
                                      </p:tavLst>
                                    </p:anim>
                                    <p:anim calcmode="lin" valueType="num">
                                      <p:cBhvr additive="base">
                                        <p:cTn id="36" dur="500" fill="hold"/>
                                        <p:tgtEl>
                                          <p:spTgt spid="22"/>
                                        </p:tgtEl>
                                        <p:attrNameLst>
                                          <p:attrName>ppt_y</p:attrName>
                                        </p:attrNameLst>
                                      </p:cBhvr>
                                      <p:tavLst>
                                        <p:tav tm="0">
                                          <p:val>
                                            <p:strVal val="0-#ppt_h/2"/>
                                          </p:val>
                                        </p:tav>
                                        <p:tav tm="100000">
                                          <p:val>
                                            <p:strVal val="#ppt_y"/>
                                          </p:val>
                                        </p:tav>
                                      </p:tavLst>
                                    </p:anim>
                                  </p:childTnLst>
                                </p:cTn>
                              </p:par>
                              <p:par>
                                <p:cTn id="37" presetID="2" presetClass="entr" presetSubtype="12"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200" fill="hold"/>
                                        <p:tgtEl>
                                          <p:spTgt spid="25"/>
                                        </p:tgtEl>
                                        <p:attrNameLst>
                                          <p:attrName>ppt_x</p:attrName>
                                        </p:attrNameLst>
                                      </p:cBhvr>
                                      <p:tavLst>
                                        <p:tav tm="0">
                                          <p:val>
                                            <p:strVal val="0-#ppt_w/2"/>
                                          </p:val>
                                        </p:tav>
                                        <p:tav tm="100000">
                                          <p:val>
                                            <p:strVal val="#ppt_x"/>
                                          </p:val>
                                        </p:tav>
                                      </p:tavLst>
                                    </p:anim>
                                    <p:anim calcmode="lin" valueType="num">
                                      <p:cBhvr additive="base">
                                        <p:cTn id="40" dur="200" fill="hold"/>
                                        <p:tgtEl>
                                          <p:spTgt spid="25"/>
                                        </p:tgtEl>
                                        <p:attrNameLst>
                                          <p:attrName>ppt_y</p:attrName>
                                        </p:attrNameLst>
                                      </p:cBhvr>
                                      <p:tavLst>
                                        <p:tav tm="0">
                                          <p:val>
                                            <p:strVal val="1+#ppt_h/2"/>
                                          </p:val>
                                        </p:tav>
                                        <p:tav tm="100000">
                                          <p:val>
                                            <p:strVal val="#ppt_y"/>
                                          </p:val>
                                        </p:tav>
                                      </p:tavLst>
                                    </p:anim>
                                  </p:childTnLst>
                                </p:cTn>
                              </p:par>
                              <p:par>
                                <p:cTn id="41" presetID="2" presetClass="entr" presetSubtype="12" fill="hold" nodeType="with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200" fill="hold"/>
                                        <p:tgtEl>
                                          <p:spTgt spid="30"/>
                                        </p:tgtEl>
                                        <p:attrNameLst>
                                          <p:attrName>ppt_x</p:attrName>
                                        </p:attrNameLst>
                                      </p:cBhvr>
                                      <p:tavLst>
                                        <p:tav tm="0">
                                          <p:val>
                                            <p:strVal val="0-#ppt_w/2"/>
                                          </p:val>
                                        </p:tav>
                                        <p:tav tm="100000">
                                          <p:val>
                                            <p:strVal val="#ppt_x"/>
                                          </p:val>
                                        </p:tav>
                                      </p:tavLst>
                                    </p:anim>
                                    <p:anim calcmode="lin" valueType="num">
                                      <p:cBhvr additive="base">
                                        <p:cTn id="44" dur="200" fill="hold"/>
                                        <p:tgtEl>
                                          <p:spTgt spid="30"/>
                                        </p:tgtEl>
                                        <p:attrNameLst>
                                          <p:attrName>ppt_y</p:attrName>
                                        </p:attrNameLst>
                                      </p:cBhvr>
                                      <p:tavLst>
                                        <p:tav tm="0">
                                          <p:val>
                                            <p:strVal val="1+#ppt_h/2"/>
                                          </p:val>
                                        </p:tav>
                                        <p:tav tm="100000">
                                          <p:val>
                                            <p:strVal val="#ppt_y"/>
                                          </p:val>
                                        </p:tav>
                                      </p:tavLst>
                                    </p:anim>
                                  </p:childTnLst>
                                </p:cTn>
                              </p:par>
                              <p:par>
                                <p:cTn id="45" presetID="2" presetClass="entr" presetSubtype="12" fill="hold" nodeType="withEffect">
                                  <p:stCondLst>
                                    <p:cond delay="0"/>
                                  </p:stCondLst>
                                  <p:childTnLst>
                                    <p:set>
                                      <p:cBhvr>
                                        <p:cTn id="46" dur="1" fill="hold">
                                          <p:stCondLst>
                                            <p:cond delay="0"/>
                                          </p:stCondLst>
                                        </p:cTn>
                                        <p:tgtEl>
                                          <p:spTgt spid="35"/>
                                        </p:tgtEl>
                                        <p:attrNameLst>
                                          <p:attrName>style.visibility</p:attrName>
                                        </p:attrNameLst>
                                      </p:cBhvr>
                                      <p:to>
                                        <p:strVal val="visible"/>
                                      </p:to>
                                    </p:set>
                                    <p:anim calcmode="lin" valueType="num">
                                      <p:cBhvr additive="base">
                                        <p:cTn id="47" dur="200" fill="hold"/>
                                        <p:tgtEl>
                                          <p:spTgt spid="35"/>
                                        </p:tgtEl>
                                        <p:attrNameLst>
                                          <p:attrName>ppt_x</p:attrName>
                                        </p:attrNameLst>
                                      </p:cBhvr>
                                      <p:tavLst>
                                        <p:tav tm="0">
                                          <p:val>
                                            <p:strVal val="0-#ppt_w/2"/>
                                          </p:val>
                                        </p:tav>
                                        <p:tav tm="100000">
                                          <p:val>
                                            <p:strVal val="#ppt_x"/>
                                          </p:val>
                                        </p:tav>
                                      </p:tavLst>
                                    </p:anim>
                                    <p:anim calcmode="lin" valueType="num">
                                      <p:cBhvr additive="base">
                                        <p:cTn id="48" dur="200" fill="hold"/>
                                        <p:tgtEl>
                                          <p:spTgt spid="35"/>
                                        </p:tgtEl>
                                        <p:attrNameLst>
                                          <p:attrName>ppt_y</p:attrName>
                                        </p:attrNameLst>
                                      </p:cBhvr>
                                      <p:tavLst>
                                        <p:tav tm="0">
                                          <p:val>
                                            <p:strVal val="1+#ppt_h/2"/>
                                          </p:val>
                                        </p:tav>
                                        <p:tav tm="100000">
                                          <p:val>
                                            <p:strVal val="#ppt_y"/>
                                          </p:val>
                                        </p:tav>
                                      </p:tavLst>
                                    </p:anim>
                                  </p:childTnLst>
                                </p:cTn>
                              </p:par>
                              <p:par>
                                <p:cTn id="49" presetID="2" presetClass="entr" presetSubtype="12" fill="hold" nodeType="withEffect">
                                  <p:stCondLst>
                                    <p:cond delay="0"/>
                                  </p:stCondLst>
                                  <p:childTnLst>
                                    <p:set>
                                      <p:cBhvr>
                                        <p:cTn id="50" dur="1" fill="hold">
                                          <p:stCondLst>
                                            <p:cond delay="0"/>
                                          </p:stCondLst>
                                        </p:cTn>
                                        <p:tgtEl>
                                          <p:spTgt spid="40"/>
                                        </p:tgtEl>
                                        <p:attrNameLst>
                                          <p:attrName>style.visibility</p:attrName>
                                        </p:attrNameLst>
                                      </p:cBhvr>
                                      <p:to>
                                        <p:strVal val="visible"/>
                                      </p:to>
                                    </p:set>
                                    <p:anim calcmode="lin" valueType="num">
                                      <p:cBhvr additive="base">
                                        <p:cTn id="51" dur="200" fill="hold"/>
                                        <p:tgtEl>
                                          <p:spTgt spid="40"/>
                                        </p:tgtEl>
                                        <p:attrNameLst>
                                          <p:attrName>ppt_x</p:attrName>
                                        </p:attrNameLst>
                                      </p:cBhvr>
                                      <p:tavLst>
                                        <p:tav tm="0">
                                          <p:val>
                                            <p:strVal val="0-#ppt_w/2"/>
                                          </p:val>
                                        </p:tav>
                                        <p:tav tm="100000">
                                          <p:val>
                                            <p:strVal val="#ppt_x"/>
                                          </p:val>
                                        </p:tav>
                                      </p:tavLst>
                                    </p:anim>
                                    <p:anim calcmode="lin" valueType="num">
                                      <p:cBhvr additive="base">
                                        <p:cTn id="52" dur="200" fill="hold"/>
                                        <p:tgtEl>
                                          <p:spTgt spid="40"/>
                                        </p:tgtEl>
                                        <p:attrNameLst>
                                          <p:attrName>ppt_y</p:attrName>
                                        </p:attrNameLst>
                                      </p:cBhvr>
                                      <p:tavLst>
                                        <p:tav tm="0">
                                          <p:val>
                                            <p:strVal val="1+#ppt_h/2"/>
                                          </p:val>
                                        </p:tav>
                                        <p:tav tm="100000">
                                          <p:val>
                                            <p:strVal val="#ppt_y"/>
                                          </p:val>
                                        </p:tav>
                                      </p:tavLst>
                                    </p:anim>
                                  </p:childTnLst>
                                </p:cTn>
                              </p:par>
                              <p:par>
                                <p:cTn id="53" presetID="2" presetClass="entr" presetSubtype="12" fill="hold" nodeType="withEffect">
                                  <p:stCondLst>
                                    <p:cond delay="0"/>
                                  </p:stCondLst>
                                  <p:childTnLst>
                                    <p:set>
                                      <p:cBhvr>
                                        <p:cTn id="54" dur="1" fill="hold">
                                          <p:stCondLst>
                                            <p:cond delay="0"/>
                                          </p:stCondLst>
                                        </p:cTn>
                                        <p:tgtEl>
                                          <p:spTgt spid="45"/>
                                        </p:tgtEl>
                                        <p:attrNameLst>
                                          <p:attrName>style.visibility</p:attrName>
                                        </p:attrNameLst>
                                      </p:cBhvr>
                                      <p:to>
                                        <p:strVal val="visible"/>
                                      </p:to>
                                    </p:set>
                                    <p:anim calcmode="lin" valueType="num">
                                      <p:cBhvr additive="base">
                                        <p:cTn id="55" dur="200" fill="hold"/>
                                        <p:tgtEl>
                                          <p:spTgt spid="45"/>
                                        </p:tgtEl>
                                        <p:attrNameLst>
                                          <p:attrName>ppt_x</p:attrName>
                                        </p:attrNameLst>
                                      </p:cBhvr>
                                      <p:tavLst>
                                        <p:tav tm="0">
                                          <p:val>
                                            <p:strVal val="0-#ppt_w/2"/>
                                          </p:val>
                                        </p:tav>
                                        <p:tav tm="100000">
                                          <p:val>
                                            <p:strVal val="#ppt_x"/>
                                          </p:val>
                                        </p:tav>
                                      </p:tavLst>
                                    </p:anim>
                                    <p:anim calcmode="lin" valueType="num">
                                      <p:cBhvr additive="base">
                                        <p:cTn id="56" dur="200" fill="hold"/>
                                        <p:tgtEl>
                                          <p:spTgt spid="45"/>
                                        </p:tgtEl>
                                        <p:attrNameLst>
                                          <p:attrName>ppt_y</p:attrName>
                                        </p:attrNameLst>
                                      </p:cBhvr>
                                      <p:tavLst>
                                        <p:tav tm="0">
                                          <p:val>
                                            <p:strVal val="1+#ppt_h/2"/>
                                          </p:val>
                                        </p:tav>
                                        <p:tav tm="100000">
                                          <p:val>
                                            <p:strVal val="#ppt_y"/>
                                          </p:val>
                                        </p:tav>
                                      </p:tavLst>
                                    </p:anim>
                                  </p:childTnLst>
                                </p:cTn>
                              </p:par>
                              <p:par>
                                <p:cTn id="57" presetID="2" presetClass="entr" presetSubtype="12" fill="hold" nodeType="withEffect">
                                  <p:stCondLst>
                                    <p:cond delay="0"/>
                                  </p:stCondLst>
                                  <p:childTnLst>
                                    <p:set>
                                      <p:cBhvr>
                                        <p:cTn id="58" dur="1" fill="hold">
                                          <p:stCondLst>
                                            <p:cond delay="0"/>
                                          </p:stCondLst>
                                        </p:cTn>
                                        <p:tgtEl>
                                          <p:spTgt spid="50"/>
                                        </p:tgtEl>
                                        <p:attrNameLst>
                                          <p:attrName>style.visibility</p:attrName>
                                        </p:attrNameLst>
                                      </p:cBhvr>
                                      <p:to>
                                        <p:strVal val="visible"/>
                                      </p:to>
                                    </p:set>
                                    <p:anim calcmode="lin" valueType="num">
                                      <p:cBhvr additive="base">
                                        <p:cTn id="59" dur="200" fill="hold"/>
                                        <p:tgtEl>
                                          <p:spTgt spid="50"/>
                                        </p:tgtEl>
                                        <p:attrNameLst>
                                          <p:attrName>ppt_x</p:attrName>
                                        </p:attrNameLst>
                                      </p:cBhvr>
                                      <p:tavLst>
                                        <p:tav tm="0">
                                          <p:val>
                                            <p:strVal val="0-#ppt_w/2"/>
                                          </p:val>
                                        </p:tav>
                                        <p:tav tm="100000">
                                          <p:val>
                                            <p:strVal val="#ppt_x"/>
                                          </p:val>
                                        </p:tav>
                                      </p:tavLst>
                                    </p:anim>
                                    <p:anim calcmode="lin" valueType="num">
                                      <p:cBhvr additive="base">
                                        <p:cTn id="60" dur="2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31" presetClass="entr" presetSubtype="0" fill="hold" grpId="0" nodeType="clickEffect">
                                  <p:stCondLst>
                                    <p:cond delay="0"/>
                                  </p:stCondLst>
                                  <p:childTnLst>
                                    <p:set>
                                      <p:cBhvr>
                                        <p:cTn id="64" dur="1" fill="hold">
                                          <p:stCondLst>
                                            <p:cond delay="0"/>
                                          </p:stCondLst>
                                        </p:cTn>
                                        <p:tgtEl>
                                          <p:spTgt spid="6"/>
                                        </p:tgtEl>
                                        <p:attrNameLst>
                                          <p:attrName>style.visibility</p:attrName>
                                        </p:attrNameLst>
                                      </p:cBhvr>
                                      <p:to>
                                        <p:strVal val="visible"/>
                                      </p:to>
                                    </p:set>
                                    <p:anim calcmode="lin" valueType="num">
                                      <p:cBhvr>
                                        <p:cTn id="65" dur="1000" fill="hold"/>
                                        <p:tgtEl>
                                          <p:spTgt spid="6"/>
                                        </p:tgtEl>
                                        <p:attrNameLst>
                                          <p:attrName>ppt_w</p:attrName>
                                        </p:attrNameLst>
                                      </p:cBhvr>
                                      <p:tavLst>
                                        <p:tav tm="0">
                                          <p:val>
                                            <p:fltVal val="0"/>
                                          </p:val>
                                        </p:tav>
                                        <p:tav tm="100000">
                                          <p:val>
                                            <p:strVal val="#ppt_w"/>
                                          </p:val>
                                        </p:tav>
                                      </p:tavLst>
                                    </p:anim>
                                    <p:anim calcmode="lin" valueType="num">
                                      <p:cBhvr>
                                        <p:cTn id="66" dur="1000" fill="hold"/>
                                        <p:tgtEl>
                                          <p:spTgt spid="6"/>
                                        </p:tgtEl>
                                        <p:attrNameLst>
                                          <p:attrName>ppt_h</p:attrName>
                                        </p:attrNameLst>
                                      </p:cBhvr>
                                      <p:tavLst>
                                        <p:tav tm="0">
                                          <p:val>
                                            <p:fltVal val="0"/>
                                          </p:val>
                                        </p:tav>
                                        <p:tav tm="100000">
                                          <p:val>
                                            <p:strVal val="#ppt_h"/>
                                          </p:val>
                                        </p:tav>
                                      </p:tavLst>
                                    </p:anim>
                                    <p:anim calcmode="lin" valueType="num">
                                      <p:cBhvr>
                                        <p:cTn id="67" dur="1000" fill="hold"/>
                                        <p:tgtEl>
                                          <p:spTgt spid="6"/>
                                        </p:tgtEl>
                                        <p:attrNameLst>
                                          <p:attrName>style.rotation</p:attrName>
                                        </p:attrNameLst>
                                      </p:cBhvr>
                                      <p:tavLst>
                                        <p:tav tm="0">
                                          <p:val>
                                            <p:fltVal val="90"/>
                                          </p:val>
                                        </p:tav>
                                        <p:tav tm="100000">
                                          <p:val>
                                            <p:fltVal val="0"/>
                                          </p:val>
                                        </p:tav>
                                      </p:tavLst>
                                    </p:anim>
                                    <p:animEffect transition="in" filter="fade">
                                      <p:cBhvr>
                                        <p:cTn id="68" dur="1000"/>
                                        <p:tgtEl>
                                          <p:spTgt spid="6"/>
                                        </p:tgtEl>
                                      </p:cBhvr>
                                    </p:animEffect>
                                  </p:childTnLst>
                                </p:cTn>
                              </p:par>
                              <p:par>
                                <p:cTn id="69" presetID="31" presetClass="entr" presetSubtype="0" fill="hold" grpId="0" nodeType="withEffect">
                                  <p:stCondLst>
                                    <p:cond delay="0"/>
                                  </p:stCondLst>
                                  <p:childTnLst>
                                    <p:set>
                                      <p:cBhvr>
                                        <p:cTn id="70" dur="1" fill="hold">
                                          <p:stCondLst>
                                            <p:cond delay="0"/>
                                          </p:stCondLst>
                                        </p:cTn>
                                        <p:tgtEl>
                                          <p:spTgt spid="21"/>
                                        </p:tgtEl>
                                        <p:attrNameLst>
                                          <p:attrName>style.visibility</p:attrName>
                                        </p:attrNameLst>
                                      </p:cBhvr>
                                      <p:to>
                                        <p:strVal val="visible"/>
                                      </p:to>
                                    </p:set>
                                    <p:anim calcmode="lin" valueType="num">
                                      <p:cBhvr>
                                        <p:cTn id="71" dur="1000" fill="hold"/>
                                        <p:tgtEl>
                                          <p:spTgt spid="21"/>
                                        </p:tgtEl>
                                        <p:attrNameLst>
                                          <p:attrName>ppt_w</p:attrName>
                                        </p:attrNameLst>
                                      </p:cBhvr>
                                      <p:tavLst>
                                        <p:tav tm="0">
                                          <p:val>
                                            <p:fltVal val="0"/>
                                          </p:val>
                                        </p:tav>
                                        <p:tav tm="100000">
                                          <p:val>
                                            <p:strVal val="#ppt_w"/>
                                          </p:val>
                                        </p:tav>
                                      </p:tavLst>
                                    </p:anim>
                                    <p:anim calcmode="lin" valueType="num">
                                      <p:cBhvr>
                                        <p:cTn id="72" dur="1000" fill="hold"/>
                                        <p:tgtEl>
                                          <p:spTgt spid="21"/>
                                        </p:tgtEl>
                                        <p:attrNameLst>
                                          <p:attrName>ppt_h</p:attrName>
                                        </p:attrNameLst>
                                      </p:cBhvr>
                                      <p:tavLst>
                                        <p:tav tm="0">
                                          <p:val>
                                            <p:fltVal val="0"/>
                                          </p:val>
                                        </p:tav>
                                        <p:tav tm="100000">
                                          <p:val>
                                            <p:strVal val="#ppt_h"/>
                                          </p:val>
                                        </p:tav>
                                      </p:tavLst>
                                    </p:anim>
                                    <p:anim calcmode="lin" valueType="num">
                                      <p:cBhvr>
                                        <p:cTn id="73" dur="1000" fill="hold"/>
                                        <p:tgtEl>
                                          <p:spTgt spid="21"/>
                                        </p:tgtEl>
                                        <p:attrNameLst>
                                          <p:attrName>style.rotation</p:attrName>
                                        </p:attrNameLst>
                                      </p:cBhvr>
                                      <p:tavLst>
                                        <p:tav tm="0">
                                          <p:val>
                                            <p:fltVal val="90"/>
                                          </p:val>
                                        </p:tav>
                                        <p:tav tm="100000">
                                          <p:val>
                                            <p:fltVal val="0"/>
                                          </p:val>
                                        </p:tav>
                                      </p:tavLst>
                                    </p:anim>
                                    <p:animEffect transition="in" filter="fade">
                                      <p:cBhvr>
                                        <p:cTn id="74" dur="1000"/>
                                        <p:tgtEl>
                                          <p:spTgt spid="21"/>
                                        </p:tgtEl>
                                      </p:cBhvr>
                                    </p:animEffect>
                                  </p:childTnLst>
                                </p:cTn>
                              </p:par>
                              <p:par>
                                <p:cTn id="75" presetID="31" presetClass="entr" presetSubtype="0" fill="hold" grpId="0" nodeType="withEffect">
                                  <p:stCondLst>
                                    <p:cond delay="0"/>
                                  </p:stCondLst>
                                  <p:childTnLst>
                                    <p:set>
                                      <p:cBhvr>
                                        <p:cTn id="76" dur="1" fill="hold">
                                          <p:stCondLst>
                                            <p:cond delay="0"/>
                                          </p:stCondLst>
                                        </p:cTn>
                                        <p:tgtEl>
                                          <p:spTgt spid="24"/>
                                        </p:tgtEl>
                                        <p:attrNameLst>
                                          <p:attrName>style.visibility</p:attrName>
                                        </p:attrNameLst>
                                      </p:cBhvr>
                                      <p:to>
                                        <p:strVal val="visible"/>
                                      </p:to>
                                    </p:set>
                                    <p:anim calcmode="lin" valueType="num">
                                      <p:cBhvr>
                                        <p:cTn id="77" dur="1000" fill="hold"/>
                                        <p:tgtEl>
                                          <p:spTgt spid="24"/>
                                        </p:tgtEl>
                                        <p:attrNameLst>
                                          <p:attrName>ppt_w</p:attrName>
                                        </p:attrNameLst>
                                      </p:cBhvr>
                                      <p:tavLst>
                                        <p:tav tm="0">
                                          <p:val>
                                            <p:fltVal val="0"/>
                                          </p:val>
                                        </p:tav>
                                        <p:tav tm="100000">
                                          <p:val>
                                            <p:strVal val="#ppt_w"/>
                                          </p:val>
                                        </p:tav>
                                      </p:tavLst>
                                    </p:anim>
                                    <p:anim calcmode="lin" valueType="num">
                                      <p:cBhvr>
                                        <p:cTn id="78" dur="1000" fill="hold"/>
                                        <p:tgtEl>
                                          <p:spTgt spid="24"/>
                                        </p:tgtEl>
                                        <p:attrNameLst>
                                          <p:attrName>ppt_h</p:attrName>
                                        </p:attrNameLst>
                                      </p:cBhvr>
                                      <p:tavLst>
                                        <p:tav tm="0">
                                          <p:val>
                                            <p:fltVal val="0"/>
                                          </p:val>
                                        </p:tav>
                                        <p:tav tm="100000">
                                          <p:val>
                                            <p:strVal val="#ppt_h"/>
                                          </p:val>
                                        </p:tav>
                                      </p:tavLst>
                                    </p:anim>
                                    <p:anim calcmode="lin" valueType="num">
                                      <p:cBhvr>
                                        <p:cTn id="79" dur="1000" fill="hold"/>
                                        <p:tgtEl>
                                          <p:spTgt spid="24"/>
                                        </p:tgtEl>
                                        <p:attrNameLst>
                                          <p:attrName>style.rotation</p:attrName>
                                        </p:attrNameLst>
                                      </p:cBhvr>
                                      <p:tavLst>
                                        <p:tav tm="0">
                                          <p:val>
                                            <p:fltVal val="90"/>
                                          </p:val>
                                        </p:tav>
                                        <p:tav tm="100000">
                                          <p:val>
                                            <p:fltVal val="0"/>
                                          </p:val>
                                        </p:tav>
                                      </p:tavLst>
                                    </p:anim>
                                    <p:animEffect transition="in" filter="fade">
                                      <p:cBhvr>
                                        <p:cTn id="80" dur="1000"/>
                                        <p:tgtEl>
                                          <p:spTgt spid="24"/>
                                        </p:tgtEl>
                                      </p:cBhvr>
                                    </p:animEffect>
                                  </p:childTnLst>
                                </p:cTn>
                              </p:par>
                              <p:par>
                                <p:cTn id="81" presetID="31" presetClass="entr" presetSubtype="0" fill="hold" grpId="0" nodeType="withEffect">
                                  <p:stCondLst>
                                    <p:cond delay="0"/>
                                  </p:stCondLst>
                                  <p:childTnLst>
                                    <p:set>
                                      <p:cBhvr>
                                        <p:cTn id="82" dur="1" fill="hold">
                                          <p:stCondLst>
                                            <p:cond delay="0"/>
                                          </p:stCondLst>
                                        </p:cTn>
                                        <p:tgtEl>
                                          <p:spTgt spid="23"/>
                                        </p:tgtEl>
                                        <p:attrNameLst>
                                          <p:attrName>style.visibility</p:attrName>
                                        </p:attrNameLst>
                                      </p:cBhvr>
                                      <p:to>
                                        <p:strVal val="visible"/>
                                      </p:to>
                                    </p:set>
                                    <p:anim calcmode="lin" valueType="num">
                                      <p:cBhvr>
                                        <p:cTn id="83" dur="1000" fill="hold"/>
                                        <p:tgtEl>
                                          <p:spTgt spid="23"/>
                                        </p:tgtEl>
                                        <p:attrNameLst>
                                          <p:attrName>ppt_w</p:attrName>
                                        </p:attrNameLst>
                                      </p:cBhvr>
                                      <p:tavLst>
                                        <p:tav tm="0">
                                          <p:val>
                                            <p:fltVal val="0"/>
                                          </p:val>
                                        </p:tav>
                                        <p:tav tm="100000">
                                          <p:val>
                                            <p:strVal val="#ppt_w"/>
                                          </p:val>
                                        </p:tav>
                                      </p:tavLst>
                                    </p:anim>
                                    <p:anim calcmode="lin" valueType="num">
                                      <p:cBhvr>
                                        <p:cTn id="84" dur="1000" fill="hold"/>
                                        <p:tgtEl>
                                          <p:spTgt spid="23"/>
                                        </p:tgtEl>
                                        <p:attrNameLst>
                                          <p:attrName>ppt_h</p:attrName>
                                        </p:attrNameLst>
                                      </p:cBhvr>
                                      <p:tavLst>
                                        <p:tav tm="0">
                                          <p:val>
                                            <p:fltVal val="0"/>
                                          </p:val>
                                        </p:tav>
                                        <p:tav tm="100000">
                                          <p:val>
                                            <p:strVal val="#ppt_h"/>
                                          </p:val>
                                        </p:tav>
                                      </p:tavLst>
                                    </p:anim>
                                    <p:anim calcmode="lin" valueType="num">
                                      <p:cBhvr>
                                        <p:cTn id="85" dur="1000" fill="hold"/>
                                        <p:tgtEl>
                                          <p:spTgt spid="23"/>
                                        </p:tgtEl>
                                        <p:attrNameLst>
                                          <p:attrName>style.rotation</p:attrName>
                                        </p:attrNameLst>
                                      </p:cBhvr>
                                      <p:tavLst>
                                        <p:tav tm="0">
                                          <p:val>
                                            <p:fltVal val="90"/>
                                          </p:val>
                                        </p:tav>
                                        <p:tav tm="100000">
                                          <p:val>
                                            <p:fltVal val="0"/>
                                          </p:val>
                                        </p:tav>
                                      </p:tavLst>
                                    </p:anim>
                                    <p:animEffect transition="in" filter="fade">
                                      <p:cBhvr>
                                        <p:cTn id="86"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1" grpId="0"/>
      <p:bldP spid="23"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821" y="-322096"/>
            <a:ext cx="12192000" cy="6891338"/>
          </a:xfrm>
          <a:prstGeom prst="rect">
            <a:avLst/>
          </a:prstGeom>
        </p:spPr>
      </p:pic>
      <p:pic>
        <p:nvPicPr>
          <p:cNvPr id="7" name="图片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97" y="-129473"/>
            <a:ext cx="12192000" cy="6858000"/>
          </a:xfrm>
          <a:prstGeom prst="rect">
            <a:avLst/>
          </a:prstGeom>
        </p:spPr>
      </p:pic>
      <p:sp>
        <p:nvSpPr>
          <p:cNvPr id="5" name="Freeform: Shape 18">
            <a:extLst>
              <a:ext uri="{FF2B5EF4-FFF2-40B4-BE49-F238E27FC236}">
                <a16:creationId xmlns:a16="http://schemas.microsoft.com/office/drawing/2014/main" id="{E002F112-1A81-435D-A32C-C275B1E49A6E}"/>
              </a:ext>
            </a:extLst>
          </p:cNvPr>
          <p:cNvSpPr>
            <a:spLocks/>
          </p:cNvSpPr>
          <p:nvPr/>
        </p:nvSpPr>
        <p:spPr bwMode="auto">
          <a:xfrm>
            <a:off x="10391931" y="2256224"/>
            <a:ext cx="874323" cy="576035"/>
          </a:xfrm>
          <a:custGeom>
            <a:avLst/>
            <a:gdLst>
              <a:gd name="T0" fmla="*/ 401638 w 21130"/>
              <a:gd name="T1" fmla="*/ 263932 h 21219"/>
              <a:gd name="T2" fmla="*/ 401638 w 21130"/>
              <a:gd name="T3" fmla="*/ 263932 h 21219"/>
              <a:gd name="T4" fmla="*/ 401638 w 21130"/>
              <a:gd name="T5" fmla="*/ 263932 h 21219"/>
              <a:gd name="T6" fmla="*/ 401638 w 21130"/>
              <a:gd name="T7" fmla="*/ 263932 h 212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30" h="21219">
                <a:moveTo>
                  <a:pt x="703" y="20557"/>
                </a:moveTo>
                <a:cubicBezTo>
                  <a:pt x="-104" y="19543"/>
                  <a:pt x="-243" y="17647"/>
                  <a:pt x="425" y="16369"/>
                </a:cubicBezTo>
                <a:lnTo>
                  <a:pt x="5769" y="5878"/>
                </a:lnTo>
                <a:cubicBezTo>
                  <a:pt x="6353" y="4732"/>
                  <a:pt x="7383" y="4424"/>
                  <a:pt x="8191" y="5173"/>
                </a:cubicBezTo>
                <a:lnTo>
                  <a:pt x="13284" y="9889"/>
                </a:lnTo>
                <a:lnTo>
                  <a:pt x="17794" y="1073"/>
                </a:lnTo>
                <a:cubicBezTo>
                  <a:pt x="18434" y="-161"/>
                  <a:pt x="19631" y="-381"/>
                  <a:pt x="20438" y="676"/>
                </a:cubicBezTo>
                <a:cubicBezTo>
                  <a:pt x="21245" y="1690"/>
                  <a:pt x="21357" y="3586"/>
                  <a:pt x="20716" y="4864"/>
                </a:cubicBezTo>
                <a:lnTo>
                  <a:pt x="15205" y="15620"/>
                </a:lnTo>
                <a:cubicBezTo>
                  <a:pt x="14621" y="16722"/>
                  <a:pt x="13590" y="17031"/>
                  <a:pt x="12783" y="16282"/>
                </a:cubicBezTo>
                <a:lnTo>
                  <a:pt x="7689" y="11608"/>
                </a:lnTo>
                <a:lnTo>
                  <a:pt x="3347" y="20116"/>
                </a:lnTo>
                <a:cubicBezTo>
                  <a:pt x="2958" y="20866"/>
                  <a:pt x="2429" y="21219"/>
                  <a:pt x="1872" y="21219"/>
                </a:cubicBezTo>
                <a:cubicBezTo>
                  <a:pt x="1454" y="21219"/>
                  <a:pt x="1037" y="20998"/>
                  <a:pt x="703" y="20557"/>
                </a:cubicBezTo>
                <a:close/>
              </a:path>
            </a:pathLst>
          </a:custGeom>
          <a:solidFill>
            <a:srgbClr val="FFFFF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1240B29-F687-4F45-9708-019B960494DF}">
              <a14:hiddenLine xmlns:a14="http://schemas.microsoft.com/office/drawing/2010/main" w="12700" cap="flat" cmpd="sng">
                <a:solidFill>
                  <a:srgbClr val="000000"/>
                </a:solidFill>
                <a:prstDash val="solid"/>
                <a:miter lim="0"/>
                <a:headEnd/>
                <a:tailEnd/>
              </a14:hiddenLine>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Arial"/>
              <a:ea typeface="微软雅黑"/>
            </a:endParaRPr>
          </a:p>
        </p:txBody>
      </p:sp>
      <p:sp>
        <p:nvSpPr>
          <p:cNvPr id="6" name="TextBox 5"/>
          <p:cNvSpPr txBox="1"/>
          <p:nvPr/>
        </p:nvSpPr>
        <p:spPr>
          <a:xfrm>
            <a:off x="1954197" y="2346260"/>
            <a:ext cx="8909248" cy="1569660"/>
          </a:xfrm>
          <a:prstGeom prst="rect">
            <a:avLst/>
          </a:prstGeom>
          <a:noFill/>
        </p:spPr>
        <p:txBody>
          <a:bodyPr wrap="square" rtlCol="0">
            <a:spAutoFit/>
          </a:bodyPr>
          <a:lstStyle/>
          <a:p>
            <a:r>
              <a:rPr lang="en-US" sz="9600" b="1" dirty="0">
                <a:ln>
                  <a:solidFill>
                    <a:schemeClr val="tx1"/>
                  </a:solidFill>
                </a:ln>
                <a:solidFill>
                  <a:srgbClr val="E87E76"/>
                </a:solidFill>
                <a:effectLst>
                  <a:reflection blurRad="6350" stA="55000" endA="300" endPos="45500" dir="5400000" sy="-100000" algn="bl" rotWithShape="0"/>
                </a:effectLst>
                <a:latin typeface="Arial" panose="020B0604020202020204" pitchFamily="34" charset="0"/>
                <a:cs typeface="Arial" panose="020B0604020202020204" pitchFamily="34" charset="0"/>
              </a:rPr>
              <a:t>1 - </a:t>
            </a:r>
            <a:r>
              <a:rPr lang="en-US" sz="9600" b="1" dirty="0" err="1">
                <a:ln>
                  <a:solidFill>
                    <a:schemeClr val="tx1"/>
                  </a:solidFill>
                </a:ln>
                <a:solidFill>
                  <a:srgbClr val="E87E76"/>
                </a:solidFill>
                <a:effectLst>
                  <a:reflection blurRad="6350" stA="55000" endA="300" endPos="45500" dir="5400000" sy="-100000" algn="bl" rotWithShape="0"/>
                </a:effectLst>
                <a:latin typeface="Arial" panose="020B0604020202020204" pitchFamily="34" charset="0"/>
                <a:cs typeface="Arial" panose="020B0604020202020204" pitchFamily="34" charset="0"/>
              </a:rPr>
              <a:t>Khởi</a:t>
            </a:r>
            <a:r>
              <a:rPr lang="en-US" sz="9600" b="1" dirty="0">
                <a:ln>
                  <a:solidFill>
                    <a:schemeClr val="tx1"/>
                  </a:solidFill>
                </a:ln>
                <a:solidFill>
                  <a:srgbClr val="E87E76"/>
                </a:solidFill>
                <a:effectLst>
                  <a:reflection blurRad="6350" stA="55000" endA="300" endPos="45500" dir="5400000" sy="-100000" algn="bl" rotWithShape="0"/>
                </a:effectLst>
                <a:latin typeface="Arial" panose="020B0604020202020204" pitchFamily="34" charset="0"/>
                <a:cs typeface="Arial" panose="020B0604020202020204" pitchFamily="34" charset="0"/>
              </a:rPr>
              <a:t> </a:t>
            </a:r>
            <a:r>
              <a:rPr lang="en-US" sz="9600" b="1" dirty="0" err="1">
                <a:ln>
                  <a:solidFill>
                    <a:schemeClr val="tx1"/>
                  </a:solidFill>
                </a:ln>
                <a:solidFill>
                  <a:srgbClr val="E87E76"/>
                </a:solidFill>
                <a:effectLst>
                  <a:reflection blurRad="6350" stA="55000" endA="300" endPos="45500" dir="5400000" sy="-100000" algn="bl" rotWithShape="0"/>
                </a:effectLst>
                <a:latin typeface="Arial" panose="020B0604020202020204" pitchFamily="34" charset="0"/>
                <a:cs typeface="Arial" panose="020B0604020202020204" pitchFamily="34" charset="0"/>
              </a:rPr>
              <a:t>động</a:t>
            </a:r>
            <a:endParaRPr lang="en-US" sz="9600" b="1" dirty="0">
              <a:ln>
                <a:solidFill>
                  <a:schemeClr val="tx1"/>
                </a:solidFill>
              </a:ln>
              <a:solidFill>
                <a:srgbClr val="E87E76"/>
              </a:solidFill>
              <a:effectLst>
                <a:reflection blurRad="6350" stA="55000" endA="300" endPos="45500" dir="5400000" sy="-100000" algn="bl" rotWithShape="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4855190"/>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7000" r="-7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295088" y="5883338"/>
            <a:ext cx="2896912" cy="974662"/>
          </a:xfrm>
          <a:prstGeom prst="rect">
            <a:avLst/>
          </a:prstGeom>
        </p:spPr>
      </p:pic>
      <p:pic>
        <p:nvPicPr>
          <p:cNvPr id="3" name="Picture 2"/>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515650" y="4858723"/>
            <a:ext cx="1975757" cy="1257300"/>
          </a:xfrm>
          <a:prstGeom prst="rect">
            <a:avLst/>
          </a:prstGeom>
        </p:spPr>
      </p:pic>
      <p:pic>
        <p:nvPicPr>
          <p:cNvPr id="5" name="Picture 4">
            <a:hlinkClick r:id="rId9" action="ppaction://hlinksldjump"/>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tretch>
            <a:fillRect/>
          </a:stretch>
        </p:blipFill>
        <p:spPr>
          <a:xfrm>
            <a:off x="639507" y="4284798"/>
            <a:ext cx="1753487" cy="1274238"/>
          </a:xfrm>
          <a:prstGeom prst="rect">
            <a:avLst/>
          </a:prstGeom>
        </p:spPr>
      </p:pic>
      <p:sp>
        <p:nvSpPr>
          <p:cNvPr id="2" name="TextBox 1"/>
          <p:cNvSpPr txBox="1"/>
          <p:nvPr/>
        </p:nvSpPr>
        <p:spPr>
          <a:xfrm>
            <a:off x="1812599" y="1446662"/>
            <a:ext cx="8393373" cy="1107996"/>
          </a:xfrm>
          <a:prstGeom prst="rect">
            <a:avLst/>
          </a:prstGeom>
          <a:noFill/>
        </p:spPr>
        <p:txBody>
          <a:bodyPr wrap="square" rtlCol="0">
            <a:spAutoFit/>
            <a:scene3d>
              <a:camera prst="orthographicFront"/>
              <a:lightRig rig="threePt" dir="t"/>
            </a:scene3d>
            <a:sp3d extrusionH="57150">
              <a:bevelT h="25400" prst="softRound"/>
            </a:sp3d>
          </a:bodyPr>
          <a:lstStyle/>
          <a:p>
            <a:r>
              <a:rPr lang="en-US" sz="6600">
                <a:solidFill>
                  <a:srgbClr val="92D050"/>
                </a:solidFill>
                <a:effectLst>
                  <a:outerShdw blurRad="50800" dist="38100" dir="2700000" algn="tl" rotWithShape="0">
                    <a:prstClr val="black">
                      <a:alpha val="40000"/>
                    </a:prstClr>
                  </a:outerShdw>
                </a:effectLst>
                <a:latin typeface="UVN Thang Vu" panose="03090702030407020404" pitchFamily="66" charset="0"/>
              </a:rPr>
              <a:t>ÔN BÀI CÙNG ẾCH CON</a:t>
            </a:r>
          </a:p>
        </p:txBody>
      </p:sp>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5184756" y="5883338"/>
            <a:ext cx="1893401" cy="637032"/>
          </a:xfrm>
          <a:prstGeom prst="rect">
            <a:avLst/>
          </a:prstGeom>
        </p:spPr>
      </p:pic>
      <p:pic>
        <p:nvPicPr>
          <p:cNvPr id="7" name="Picture 6"/>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592697" y="4800373"/>
            <a:ext cx="1893401" cy="637032"/>
          </a:xfrm>
          <a:prstGeom prst="rect">
            <a:avLst/>
          </a:prstGeom>
        </p:spPr>
      </p:pic>
      <p:pic>
        <p:nvPicPr>
          <p:cNvPr id="8" name="Picture 7"/>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3017192" y="4255614"/>
            <a:ext cx="1975757" cy="1257300"/>
          </a:xfrm>
          <a:prstGeom prst="rect">
            <a:avLst/>
          </a:prstGeom>
        </p:spPr>
      </p:pic>
      <p:pic>
        <p:nvPicPr>
          <p:cNvPr id="9" name="Picture 8">
            <a:hlinkClick r:id="rId12" action="ppaction://hlinksldjump"/>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100000" l="0" r="100000">
                        <a14:foregroundMark x1="30802" y1="75714" x2="69628" y2="76286"/>
                        <a14:foregroundMark x1="39685" y1="80286" x2="60458" y2="79286"/>
                        <a14:foregroundMark x1="39398" y1="7143" x2="45129" y2="17571"/>
                        <a14:foregroundMark x1="59456" y1="5714" x2="58596" y2="17286"/>
                      </a14:backgroundRemoval>
                    </a14:imgEffect>
                  </a14:imgLayer>
                </a14:imgProps>
              </a:ext>
              <a:ext uri="{28A0092B-C50C-407E-A947-70E740481C1C}">
                <a14:useLocalDpi xmlns:a14="http://schemas.microsoft.com/office/drawing/2010/main" val="0"/>
              </a:ext>
            </a:extLst>
          </a:blip>
          <a:stretch>
            <a:fillRect/>
          </a:stretch>
        </p:blipFill>
        <p:spPr>
          <a:xfrm>
            <a:off x="10036221" y="4991471"/>
            <a:ext cx="1414645" cy="1418698"/>
          </a:xfrm>
          <a:prstGeom prst="rect">
            <a:avLst/>
          </a:prstGeom>
        </p:spPr>
      </p:pic>
      <p:pic>
        <p:nvPicPr>
          <p:cNvPr id="10" name="Picture 9">
            <a:hlinkClick r:id="rId15" action="ppaction://hlinksldjump"/>
          </p:cNvPr>
          <p:cNvPicPr>
            <a:picLocks noChangeAspect="1"/>
          </p:cNvPicPr>
          <p:nvPr/>
        </p:nvPicPr>
        <p:blipFill>
          <a:blip r:embed="rId16" cstate="print">
            <a:extLst>
              <a:ext uri="{BEBA8EAE-BF5A-486C-A8C5-ECC9F3942E4B}">
                <a14:imgProps xmlns:a14="http://schemas.microsoft.com/office/drawing/2010/main">
                  <a14:imgLayer r:embed="rId17">
                    <a14:imgEffect>
                      <a14:backgroundRemoval t="0" b="100000" l="0" r="100000">
                        <a14:foregroundMark x1="35568" y1="6319" x2="45622" y2="26179"/>
                        <a14:foregroundMark x1="63351" y1="5918" x2="52432" y2="29990"/>
                      </a14:backgroundRemoval>
                    </a14:imgEffect>
                  </a14:imgLayer>
                </a14:imgProps>
              </a:ext>
              <a:ext uri="{28A0092B-C50C-407E-A947-70E740481C1C}">
                <a14:useLocalDpi xmlns:a14="http://schemas.microsoft.com/office/drawing/2010/main" val="0"/>
              </a:ext>
            </a:extLst>
          </a:blip>
          <a:stretch>
            <a:fillRect/>
          </a:stretch>
        </p:blipFill>
        <p:spPr>
          <a:xfrm>
            <a:off x="7851715" y="3780430"/>
            <a:ext cx="1324462" cy="1427555"/>
          </a:xfrm>
          <a:prstGeom prst="rect">
            <a:avLst/>
          </a:prstGeom>
        </p:spPr>
      </p:pic>
      <p:pic>
        <p:nvPicPr>
          <p:cNvPr id="11" name="Picture 10">
            <a:hlinkClick r:id="rId18" action="ppaction://hlinksldjump"/>
          </p:cNvPr>
          <p:cNvPicPr>
            <a:picLocks noChangeAspect="1"/>
          </p:cNvPicPr>
          <p:nvPr/>
        </p:nvPicPr>
        <p:blipFill>
          <a:blip r:embed="rId19" cstate="print">
            <a:extLst>
              <a:ext uri="{BEBA8EAE-BF5A-486C-A8C5-ECC9F3942E4B}">
                <a14:imgProps xmlns:a14="http://schemas.microsoft.com/office/drawing/2010/main">
                  <a14:imgLayer r:embed="rId20">
                    <a14:imgEffect>
                      <a14:backgroundRemoval t="0" b="100000" l="0" r="100000">
                        <a14:foregroundMark x1="12154" y1="10441" x2="23692" y2="11137"/>
                        <a14:foregroundMark x1="47692" y1="6961" x2="36000" y2="9977"/>
                      </a14:backgroundRemoval>
                    </a14:imgEffect>
                  </a14:imgLayer>
                </a14:imgProps>
              </a:ext>
              <a:ext uri="{28A0092B-C50C-407E-A947-70E740481C1C}">
                <a14:useLocalDpi xmlns:a14="http://schemas.microsoft.com/office/drawing/2010/main" val="0"/>
              </a:ext>
            </a:extLst>
          </a:blip>
          <a:stretch>
            <a:fillRect/>
          </a:stretch>
        </p:blipFill>
        <p:spPr>
          <a:xfrm>
            <a:off x="3194570" y="3904563"/>
            <a:ext cx="1621003" cy="1074850"/>
          </a:xfrm>
          <a:prstGeom prst="rect">
            <a:avLst/>
          </a:prstGeom>
        </p:spPr>
      </p:pic>
      <p:pic>
        <p:nvPicPr>
          <p:cNvPr id="13" name="Picture 12">
            <a:hlinkClick r:id="rId21" action="ppaction://hlinksldjump"/>
          </p:cNvPr>
          <p:cNvPicPr>
            <a:picLocks noChangeAspect="1"/>
          </p:cNvPicPr>
          <p:nvPr/>
        </p:nvPicPr>
        <p:blipFill>
          <a:blip r:embed="rId22" cstate="print">
            <a:extLst>
              <a:ext uri="{BEBA8EAE-BF5A-486C-A8C5-ECC9F3942E4B}">
                <a14:imgProps xmlns:a14="http://schemas.microsoft.com/office/drawing/2010/main">
                  <a14:imgLayer r:embed="rId23">
                    <a14:imgEffect>
                      <a14:backgroundRemoval t="0" b="100000" l="0" r="100000">
                        <a14:foregroundMark x1="61558" y1="7051" x2="64935" y2="23397"/>
                        <a14:foregroundMark x1="89610" y1="9615" x2="91948" y2="28205"/>
                        <a14:foregroundMark x1="59740" y1="9615" x2="55584" y2="24038"/>
                      </a14:backgroundRemoval>
                    </a14:imgEffect>
                  </a14:imgLayer>
                </a14:imgProps>
              </a:ext>
              <a:ext uri="{28A0092B-C50C-407E-A947-70E740481C1C}">
                <a14:useLocalDpi xmlns:a14="http://schemas.microsoft.com/office/drawing/2010/main" val="0"/>
              </a:ext>
            </a:extLst>
          </a:blip>
          <a:stretch>
            <a:fillRect/>
          </a:stretch>
        </p:blipFill>
        <p:spPr>
          <a:xfrm>
            <a:off x="5237380" y="5006314"/>
            <a:ext cx="1543813" cy="1251090"/>
          </a:xfrm>
          <a:prstGeom prst="rect">
            <a:avLst/>
          </a:prstGeom>
        </p:spPr>
      </p:pic>
      <p:pic>
        <p:nvPicPr>
          <p:cNvPr id="14" name="ChuEchConBeat-V.A-408969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1268464" y="6447183"/>
            <a:ext cx="410817" cy="410817"/>
          </a:xfrm>
          <a:prstGeom prst="rect">
            <a:avLst/>
          </a:prstGeom>
        </p:spPr>
      </p:pic>
    </p:spTree>
    <p:extLst>
      <p:ext uri="{BB962C8B-B14F-4D97-AF65-F5344CB8AC3E}">
        <p14:creationId xmlns:p14="http://schemas.microsoft.com/office/powerpoint/2010/main" val="2676869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37" presetClass="exit" presetSubtype="0" fill="hold" nodeType="clickEffect">
                                  <p:stCondLst>
                                    <p:cond delay="0"/>
                                  </p:stCondLst>
                                  <p:childTnLst>
                                    <p:animEffect transition="out" filter="fade">
                                      <p:cBhvr>
                                        <p:cTn id="11" dur="1000"/>
                                        <p:tgtEl>
                                          <p:spTgt spid="5"/>
                                        </p:tgtEl>
                                      </p:cBhvr>
                                    </p:animEffect>
                                    <p:anim calcmode="lin" valueType="num">
                                      <p:cBhvr>
                                        <p:cTn id="12" dur="1000"/>
                                        <p:tgtEl>
                                          <p:spTgt spid="5"/>
                                        </p:tgtEl>
                                        <p:attrNameLst>
                                          <p:attrName>ppt_x</p:attrName>
                                        </p:attrNameLst>
                                      </p:cBhvr>
                                      <p:tavLst>
                                        <p:tav tm="0">
                                          <p:val>
                                            <p:strVal val="ppt_x"/>
                                          </p:val>
                                        </p:tav>
                                        <p:tav tm="100000">
                                          <p:val>
                                            <p:strVal val="ppt_x"/>
                                          </p:val>
                                        </p:tav>
                                      </p:tavLst>
                                    </p:anim>
                                    <p:anim calcmode="lin" valueType="num">
                                      <p:cBhvr>
                                        <p:cTn id="13" dur="100" decel="100000"/>
                                        <p:tgtEl>
                                          <p:spTgt spid="5"/>
                                        </p:tgtEl>
                                        <p:attrNameLst>
                                          <p:attrName>ppt_y</p:attrName>
                                        </p:attrNameLst>
                                      </p:cBhvr>
                                      <p:tavLst>
                                        <p:tav tm="0">
                                          <p:val>
                                            <p:strVal val="ppt_y"/>
                                          </p:val>
                                        </p:tav>
                                        <p:tav tm="100000">
                                          <p:val>
                                            <p:strVal val="ppt_y-.03"/>
                                          </p:val>
                                        </p:tav>
                                      </p:tavLst>
                                    </p:anim>
                                    <p:anim calcmode="lin" valueType="num">
                                      <p:cBhvr>
                                        <p:cTn id="14" dur="900" accel="100000">
                                          <p:stCondLst>
                                            <p:cond delay="100"/>
                                          </p:stCondLst>
                                        </p:cTn>
                                        <p:tgtEl>
                                          <p:spTgt spid="5"/>
                                        </p:tgtEl>
                                        <p:attrNameLst>
                                          <p:attrName>ppt_y</p:attrName>
                                        </p:attrNameLst>
                                      </p:cBhvr>
                                      <p:tavLst>
                                        <p:tav tm="0">
                                          <p:val>
                                            <p:strVal val="ppt_y"/>
                                          </p:val>
                                        </p:tav>
                                        <p:tav tm="100000">
                                          <p:val>
                                            <p:strVal val="ppt_y+1"/>
                                          </p:val>
                                        </p:tav>
                                      </p:tavLst>
                                    </p:anim>
                                    <p:set>
                                      <p:cBhvr>
                                        <p:cTn id="15" dur="1" fill="hold">
                                          <p:stCondLst>
                                            <p:cond delay="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37" presetClass="exit" presetSubtype="0" fill="hold" nodeType="clickEffect">
                                  <p:stCondLst>
                                    <p:cond delay="0"/>
                                  </p:stCondLst>
                                  <p:childTnLst>
                                    <p:animEffect transition="out" filter="fade">
                                      <p:cBhvr>
                                        <p:cTn id="20" dur="1000"/>
                                        <p:tgtEl>
                                          <p:spTgt spid="11"/>
                                        </p:tgtEl>
                                      </p:cBhvr>
                                    </p:animEffect>
                                    <p:anim calcmode="lin" valueType="num">
                                      <p:cBhvr>
                                        <p:cTn id="21" dur="1000"/>
                                        <p:tgtEl>
                                          <p:spTgt spid="11"/>
                                        </p:tgtEl>
                                        <p:attrNameLst>
                                          <p:attrName>ppt_x</p:attrName>
                                        </p:attrNameLst>
                                      </p:cBhvr>
                                      <p:tavLst>
                                        <p:tav tm="0">
                                          <p:val>
                                            <p:strVal val="ppt_x"/>
                                          </p:val>
                                        </p:tav>
                                        <p:tav tm="100000">
                                          <p:val>
                                            <p:strVal val="ppt_x"/>
                                          </p:val>
                                        </p:tav>
                                      </p:tavLst>
                                    </p:anim>
                                    <p:anim calcmode="lin" valueType="num">
                                      <p:cBhvr>
                                        <p:cTn id="22" dur="100" decel="100000"/>
                                        <p:tgtEl>
                                          <p:spTgt spid="11"/>
                                        </p:tgtEl>
                                        <p:attrNameLst>
                                          <p:attrName>ppt_y</p:attrName>
                                        </p:attrNameLst>
                                      </p:cBhvr>
                                      <p:tavLst>
                                        <p:tav tm="0">
                                          <p:val>
                                            <p:strVal val="ppt_y"/>
                                          </p:val>
                                        </p:tav>
                                        <p:tav tm="100000">
                                          <p:val>
                                            <p:strVal val="ppt_y-.03"/>
                                          </p:val>
                                        </p:tav>
                                      </p:tavLst>
                                    </p:anim>
                                    <p:anim calcmode="lin" valueType="num">
                                      <p:cBhvr>
                                        <p:cTn id="23" dur="900" accel="100000">
                                          <p:stCondLst>
                                            <p:cond delay="100"/>
                                          </p:stCondLst>
                                        </p:cTn>
                                        <p:tgtEl>
                                          <p:spTgt spid="11"/>
                                        </p:tgtEl>
                                        <p:attrNameLst>
                                          <p:attrName>ppt_y</p:attrName>
                                        </p:attrNameLst>
                                      </p:cBhvr>
                                      <p:tavLst>
                                        <p:tav tm="0">
                                          <p:val>
                                            <p:strVal val="ppt_y"/>
                                          </p:val>
                                        </p:tav>
                                        <p:tav tm="100000">
                                          <p:val>
                                            <p:strVal val="ppt_y+1"/>
                                          </p:val>
                                        </p:tav>
                                      </p:tavLst>
                                    </p:anim>
                                    <p:set>
                                      <p:cBhvr>
                                        <p:cTn id="24" dur="1" fill="hold">
                                          <p:stCondLst>
                                            <p:cond delay="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37" presetClass="exit" presetSubtype="0" fill="hold" nodeType="clickEffect">
                                  <p:stCondLst>
                                    <p:cond delay="0"/>
                                  </p:stCondLst>
                                  <p:childTnLst>
                                    <p:animEffect transition="out" filter="fade">
                                      <p:cBhvr>
                                        <p:cTn id="29" dur="1000"/>
                                        <p:tgtEl>
                                          <p:spTgt spid="10"/>
                                        </p:tgtEl>
                                      </p:cBhvr>
                                    </p:animEffect>
                                    <p:anim calcmode="lin" valueType="num">
                                      <p:cBhvr>
                                        <p:cTn id="30" dur="1000"/>
                                        <p:tgtEl>
                                          <p:spTgt spid="10"/>
                                        </p:tgtEl>
                                        <p:attrNameLst>
                                          <p:attrName>ppt_x</p:attrName>
                                        </p:attrNameLst>
                                      </p:cBhvr>
                                      <p:tavLst>
                                        <p:tav tm="0">
                                          <p:val>
                                            <p:strVal val="ppt_x"/>
                                          </p:val>
                                        </p:tav>
                                        <p:tav tm="100000">
                                          <p:val>
                                            <p:strVal val="ppt_x"/>
                                          </p:val>
                                        </p:tav>
                                      </p:tavLst>
                                    </p:anim>
                                    <p:anim calcmode="lin" valueType="num">
                                      <p:cBhvr>
                                        <p:cTn id="31" dur="100" decel="100000"/>
                                        <p:tgtEl>
                                          <p:spTgt spid="10"/>
                                        </p:tgtEl>
                                        <p:attrNameLst>
                                          <p:attrName>ppt_y</p:attrName>
                                        </p:attrNameLst>
                                      </p:cBhvr>
                                      <p:tavLst>
                                        <p:tav tm="0">
                                          <p:val>
                                            <p:strVal val="ppt_y"/>
                                          </p:val>
                                        </p:tav>
                                        <p:tav tm="100000">
                                          <p:val>
                                            <p:strVal val="ppt_y-.03"/>
                                          </p:val>
                                        </p:tav>
                                      </p:tavLst>
                                    </p:anim>
                                    <p:anim calcmode="lin" valueType="num">
                                      <p:cBhvr>
                                        <p:cTn id="32" dur="900" accel="100000">
                                          <p:stCondLst>
                                            <p:cond delay="100"/>
                                          </p:stCondLst>
                                        </p:cTn>
                                        <p:tgtEl>
                                          <p:spTgt spid="10"/>
                                        </p:tgtEl>
                                        <p:attrNameLst>
                                          <p:attrName>ppt_y</p:attrName>
                                        </p:attrNameLst>
                                      </p:cBhvr>
                                      <p:tavLst>
                                        <p:tav tm="0">
                                          <p:val>
                                            <p:strVal val="ppt_y"/>
                                          </p:val>
                                        </p:tav>
                                        <p:tav tm="100000">
                                          <p:val>
                                            <p:strVal val="ppt_y+1"/>
                                          </p:val>
                                        </p:tav>
                                      </p:tavLst>
                                    </p:anim>
                                    <p:set>
                                      <p:cBhvr>
                                        <p:cTn id="33"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4" restart="whenNotActive" fill="hold" evtFilter="cancelBubble" nodeType="interactiveSeq">
                <p:stCondLst>
                  <p:cond evt="onClick" delay="0">
                    <p:tgtEl>
                      <p:spTgt spid="13"/>
                    </p:tgtEl>
                  </p:cond>
                </p:stCondLst>
                <p:endSync evt="end" delay="0">
                  <p:rtn val="all"/>
                </p:endSync>
                <p:childTnLst>
                  <p:par>
                    <p:cTn id="35" fill="hold">
                      <p:stCondLst>
                        <p:cond delay="0"/>
                      </p:stCondLst>
                      <p:childTnLst>
                        <p:par>
                          <p:cTn id="36" fill="hold">
                            <p:stCondLst>
                              <p:cond delay="0"/>
                            </p:stCondLst>
                            <p:childTnLst>
                              <p:par>
                                <p:cTn id="37" presetID="37" presetClass="exit" presetSubtype="0" fill="hold" nodeType="clickEffect">
                                  <p:stCondLst>
                                    <p:cond delay="0"/>
                                  </p:stCondLst>
                                  <p:childTnLst>
                                    <p:animEffect transition="out" filter="fade">
                                      <p:cBhvr>
                                        <p:cTn id="38" dur="1000"/>
                                        <p:tgtEl>
                                          <p:spTgt spid="13"/>
                                        </p:tgtEl>
                                      </p:cBhvr>
                                    </p:animEffect>
                                    <p:anim calcmode="lin" valueType="num">
                                      <p:cBhvr>
                                        <p:cTn id="39" dur="1000"/>
                                        <p:tgtEl>
                                          <p:spTgt spid="13"/>
                                        </p:tgtEl>
                                        <p:attrNameLst>
                                          <p:attrName>ppt_x</p:attrName>
                                        </p:attrNameLst>
                                      </p:cBhvr>
                                      <p:tavLst>
                                        <p:tav tm="0">
                                          <p:val>
                                            <p:strVal val="ppt_x"/>
                                          </p:val>
                                        </p:tav>
                                        <p:tav tm="100000">
                                          <p:val>
                                            <p:strVal val="ppt_x"/>
                                          </p:val>
                                        </p:tav>
                                      </p:tavLst>
                                    </p:anim>
                                    <p:anim calcmode="lin" valueType="num">
                                      <p:cBhvr>
                                        <p:cTn id="40" dur="100" decel="100000"/>
                                        <p:tgtEl>
                                          <p:spTgt spid="13"/>
                                        </p:tgtEl>
                                        <p:attrNameLst>
                                          <p:attrName>ppt_y</p:attrName>
                                        </p:attrNameLst>
                                      </p:cBhvr>
                                      <p:tavLst>
                                        <p:tav tm="0">
                                          <p:val>
                                            <p:strVal val="ppt_y"/>
                                          </p:val>
                                        </p:tav>
                                        <p:tav tm="100000">
                                          <p:val>
                                            <p:strVal val="ppt_y-.03"/>
                                          </p:val>
                                        </p:tav>
                                      </p:tavLst>
                                    </p:anim>
                                    <p:anim calcmode="lin" valueType="num">
                                      <p:cBhvr>
                                        <p:cTn id="41" dur="900" accel="100000">
                                          <p:stCondLst>
                                            <p:cond delay="100"/>
                                          </p:stCondLst>
                                        </p:cTn>
                                        <p:tgtEl>
                                          <p:spTgt spid="13"/>
                                        </p:tgtEl>
                                        <p:attrNameLst>
                                          <p:attrName>ppt_y</p:attrName>
                                        </p:attrNameLst>
                                      </p:cBhvr>
                                      <p:tavLst>
                                        <p:tav tm="0">
                                          <p:val>
                                            <p:strVal val="ppt_y"/>
                                          </p:val>
                                        </p:tav>
                                        <p:tav tm="100000">
                                          <p:val>
                                            <p:strVal val="ppt_y+1"/>
                                          </p:val>
                                        </p:tav>
                                      </p:tavLst>
                                    </p:anim>
                                    <p:set>
                                      <p:cBhvr>
                                        <p:cTn id="42" dur="1" fill="hold">
                                          <p:stCondLst>
                                            <p:cond delay="9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43" restart="whenNotActive" fill="hold" evtFilter="cancelBubble" nodeType="interactiveSeq">
                <p:stCondLst>
                  <p:cond evt="onClick" delay="0">
                    <p:tgtEl>
                      <p:spTgt spid="9"/>
                    </p:tgtEl>
                  </p:cond>
                </p:stCondLst>
                <p:endSync evt="end" delay="0">
                  <p:rtn val="all"/>
                </p:endSync>
                <p:childTnLst>
                  <p:par>
                    <p:cTn id="44" fill="hold">
                      <p:stCondLst>
                        <p:cond delay="0"/>
                      </p:stCondLst>
                      <p:childTnLst>
                        <p:par>
                          <p:cTn id="45" fill="hold">
                            <p:stCondLst>
                              <p:cond delay="0"/>
                            </p:stCondLst>
                            <p:childTnLst>
                              <p:par>
                                <p:cTn id="46" presetID="37" presetClass="exit" presetSubtype="0" fill="hold" nodeType="clickEffect">
                                  <p:stCondLst>
                                    <p:cond delay="0"/>
                                  </p:stCondLst>
                                  <p:childTnLst>
                                    <p:animEffect transition="out" filter="fade">
                                      <p:cBhvr>
                                        <p:cTn id="47" dur="1000"/>
                                        <p:tgtEl>
                                          <p:spTgt spid="9"/>
                                        </p:tgtEl>
                                      </p:cBhvr>
                                    </p:animEffect>
                                    <p:anim calcmode="lin" valueType="num">
                                      <p:cBhvr>
                                        <p:cTn id="48" dur="1000"/>
                                        <p:tgtEl>
                                          <p:spTgt spid="9"/>
                                        </p:tgtEl>
                                        <p:attrNameLst>
                                          <p:attrName>ppt_x</p:attrName>
                                        </p:attrNameLst>
                                      </p:cBhvr>
                                      <p:tavLst>
                                        <p:tav tm="0">
                                          <p:val>
                                            <p:strVal val="ppt_x"/>
                                          </p:val>
                                        </p:tav>
                                        <p:tav tm="100000">
                                          <p:val>
                                            <p:strVal val="ppt_x"/>
                                          </p:val>
                                        </p:tav>
                                      </p:tavLst>
                                    </p:anim>
                                    <p:anim calcmode="lin" valueType="num">
                                      <p:cBhvr>
                                        <p:cTn id="49" dur="100" decel="100000"/>
                                        <p:tgtEl>
                                          <p:spTgt spid="9"/>
                                        </p:tgtEl>
                                        <p:attrNameLst>
                                          <p:attrName>ppt_y</p:attrName>
                                        </p:attrNameLst>
                                      </p:cBhvr>
                                      <p:tavLst>
                                        <p:tav tm="0">
                                          <p:val>
                                            <p:strVal val="ppt_y"/>
                                          </p:val>
                                        </p:tav>
                                        <p:tav tm="100000">
                                          <p:val>
                                            <p:strVal val="ppt_y-.03"/>
                                          </p:val>
                                        </p:tav>
                                      </p:tavLst>
                                    </p:anim>
                                    <p:anim calcmode="lin" valueType="num">
                                      <p:cBhvr>
                                        <p:cTn id="50" dur="900" accel="100000">
                                          <p:stCondLst>
                                            <p:cond delay="100"/>
                                          </p:stCondLst>
                                        </p:cTn>
                                        <p:tgtEl>
                                          <p:spTgt spid="9"/>
                                        </p:tgtEl>
                                        <p:attrNameLst>
                                          <p:attrName>ppt_y</p:attrName>
                                        </p:attrNameLst>
                                      </p:cBhvr>
                                      <p:tavLst>
                                        <p:tav tm="0">
                                          <p:val>
                                            <p:strVal val="ppt_y"/>
                                          </p:val>
                                        </p:tav>
                                        <p:tav tm="100000">
                                          <p:val>
                                            <p:strVal val="ppt_y+1"/>
                                          </p:val>
                                        </p:tav>
                                      </p:tavLst>
                                    </p:anim>
                                    <p:set>
                                      <p:cBhvr>
                                        <p:cTn id="51" dur="1" fill="hold">
                                          <p:stCondLst>
                                            <p:cond delay="9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audio>
              <p:cMediaNode vol="80000" numSld="999">
                <p:cTn id="52" fill="hold" display="0">
                  <p:stCondLst>
                    <p:cond delay="indefinite"/>
                  </p:stCondLst>
                  <p:endCondLst>
                    <p:cond evt="onStopAudio" delay="0">
                      <p:tgtEl>
                        <p:sldTgt/>
                      </p:tgtEl>
                    </p:cond>
                  </p:endCondLst>
                </p:cTn>
                <p:tgtEl>
                  <p:spTgt spid="1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2" name="Picture 11">
            <a:hlinkClick r:id="rId4" action="ppaction://hlinksldjump"/>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foregroundMark x1="61558" y1="7051" x2="64935" y2="23397"/>
                        <a14:foregroundMark x1="89610" y1="9615" x2="91948" y2="28205"/>
                        <a14:foregroundMark x1="59740" y1="9615" x2="55584" y2="24038"/>
                      </a14:backgroundRemoval>
                    </a14:imgEffect>
                  </a14:imgLayer>
                </a14:imgProps>
              </a:ext>
              <a:ext uri="{28A0092B-C50C-407E-A947-70E740481C1C}">
                <a14:useLocalDpi xmlns:a14="http://schemas.microsoft.com/office/drawing/2010/main" val="0"/>
              </a:ext>
            </a:extLst>
          </a:blip>
          <a:stretch>
            <a:fillRect/>
          </a:stretch>
        </p:blipFill>
        <p:spPr>
          <a:xfrm>
            <a:off x="10363705" y="4733160"/>
            <a:ext cx="1744050" cy="1413360"/>
          </a:xfrm>
          <a:prstGeom prst="rect">
            <a:avLst/>
          </a:prstGeom>
        </p:spPr>
      </p:pic>
      <p:pic>
        <p:nvPicPr>
          <p:cNvPr id="1026" name="Picture 2" descr="Đồ họa mạng di động Clip art Đồ họa vector Hoa loa kèn nước Nội dung miễn  phí - mùa hè sơn clipart png lá sen png tải về - Miễn phí"/>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96200" l="2778" r="94667"/>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173707" y="-142683"/>
            <a:ext cx="8584442" cy="50096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675164" y="301838"/>
            <a:ext cx="5377218" cy="707886"/>
          </a:xfrm>
          <a:prstGeom prst="rect">
            <a:avLst/>
          </a:prstGeom>
          <a:noFill/>
        </p:spPr>
        <p:txBody>
          <a:bodyPr wrap="square" rtlCol="0">
            <a:spAutoFit/>
          </a:bodyPr>
          <a:lstStyle/>
          <a:p>
            <a:r>
              <a:rPr lang="en-US" sz="4000" dirty="0" err="1">
                <a:solidFill>
                  <a:srgbClr val="E87E76"/>
                </a:solidFill>
                <a:latin typeface="UTM Futura Extra" panose="02040603050506020204" pitchFamily="18" charset="0"/>
              </a:rPr>
              <a:t>Đọc</a:t>
            </a:r>
            <a:r>
              <a:rPr lang="en-US" sz="4000" dirty="0">
                <a:solidFill>
                  <a:srgbClr val="E87E76"/>
                </a:solidFill>
                <a:latin typeface="UTM Futura Extra" panose="02040603050506020204" pitchFamily="18" charset="0"/>
              </a:rPr>
              <a:t> </a:t>
            </a:r>
            <a:r>
              <a:rPr lang="en-US" sz="4000" dirty="0" err="1">
                <a:solidFill>
                  <a:srgbClr val="E87E76"/>
                </a:solidFill>
                <a:latin typeface="UTM Futura Extra" panose="02040603050506020204" pitchFamily="18" charset="0"/>
              </a:rPr>
              <a:t>phân</a:t>
            </a:r>
            <a:r>
              <a:rPr lang="en-US" sz="4000" dirty="0">
                <a:solidFill>
                  <a:srgbClr val="E87E76"/>
                </a:solidFill>
                <a:latin typeface="UTM Futura Extra" panose="02040603050506020204" pitchFamily="18" charset="0"/>
              </a:rPr>
              <a:t> </a:t>
            </a:r>
            <a:r>
              <a:rPr lang="en-US" sz="4000" dirty="0" err="1">
                <a:solidFill>
                  <a:srgbClr val="E87E76"/>
                </a:solidFill>
                <a:latin typeface="UTM Futura Extra" panose="02040603050506020204" pitchFamily="18" charset="0"/>
              </a:rPr>
              <a:t>số</a:t>
            </a:r>
            <a:r>
              <a:rPr lang="en-US" sz="4000" dirty="0">
                <a:solidFill>
                  <a:srgbClr val="E87E76"/>
                </a:solidFill>
                <a:latin typeface="UTM Futura Extra" panose="02040603050506020204" pitchFamily="18" charset="0"/>
              </a:rPr>
              <a:t> </a:t>
            </a:r>
            <a:r>
              <a:rPr lang="en-US" sz="4000" dirty="0" err="1">
                <a:solidFill>
                  <a:srgbClr val="E87E76"/>
                </a:solidFill>
                <a:latin typeface="UTM Futura Extra" panose="02040603050506020204" pitchFamily="18" charset="0"/>
              </a:rPr>
              <a:t>sau</a:t>
            </a:r>
            <a:r>
              <a:rPr lang="en-US" sz="4000" dirty="0">
                <a:solidFill>
                  <a:srgbClr val="E87E76"/>
                </a:solidFill>
                <a:latin typeface="UTM Futura Extra" panose="02040603050506020204" pitchFamily="18" charset="0"/>
              </a:rPr>
              <a:t>:</a:t>
            </a:r>
          </a:p>
        </p:txBody>
      </p:sp>
      <p:sp>
        <p:nvSpPr>
          <p:cNvPr id="3" name="TextBox 2"/>
          <p:cNvSpPr txBox="1"/>
          <p:nvPr/>
        </p:nvSpPr>
        <p:spPr>
          <a:xfrm>
            <a:off x="3429884" y="1252557"/>
            <a:ext cx="968991" cy="1323439"/>
          </a:xfrm>
          <a:prstGeom prst="rect">
            <a:avLst/>
          </a:prstGeom>
          <a:noFill/>
        </p:spPr>
        <p:txBody>
          <a:bodyPr wrap="square" rtlCol="0">
            <a:spAutoFit/>
          </a:bodyPr>
          <a:lstStyle/>
          <a:p>
            <a:r>
              <a:rPr lang="en-US" sz="8000" dirty="0">
                <a:solidFill>
                  <a:schemeClr val="bg1"/>
                </a:solidFill>
                <a:latin typeface="UTM Loko" panose="02040603050506020204" pitchFamily="18" charset="0"/>
              </a:rPr>
              <a:t>5</a:t>
            </a:r>
          </a:p>
        </p:txBody>
      </p:sp>
      <p:sp>
        <p:nvSpPr>
          <p:cNvPr id="8" name="TextBox 7"/>
          <p:cNvSpPr txBox="1"/>
          <p:nvPr/>
        </p:nvSpPr>
        <p:spPr>
          <a:xfrm>
            <a:off x="3429885" y="2592945"/>
            <a:ext cx="968991" cy="1323439"/>
          </a:xfrm>
          <a:prstGeom prst="rect">
            <a:avLst/>
          </a:prstGeom>
          <a:noFill/>
        </p:spPr>
        <p:txBody>
          <a:bodyPr wrap="square" rtlCol="0">
            <a:spAutoFit/>
          </a:bodyPr>
          <a:lstStyle/>
          <a:p>
            <a:r>
              <a:rPr lang="en-US" sz="8000">
                <a:solidFill>
                  <a:schemeClr val="bg1"/>
                </a:solidFill>
                <a:latin typeface="UTM Loko" panose="02040603050506020204" pitchFamily="18" charset="0"/>
              </a:rPr>
              <a:t>8</a:t>
            </a:r>
          </a:p>
        </p:txBody>
      </p:sp>
      <p:cxnSp>
        <p:nvCxnSpPr>
          <p:cNvPr id="5" name="Straight Connector 4"/>
          <p:cNvCxnSpPr/>
          <p:nvPr/>
        </p:nvCxnSpPr>
        <p:spPr>
          <a:xfrm>
            <a:off x="3429885" y="2439096"/>
            <a:ext cx="805218" cy="0"/>
          </a:xfrm>
          <a:prstGeom prst="line">
            <a:avLst/>
          </a:prstGeom>
          <a:ln w="57150">
            <a:solidFill>
              <a:schemeClr val="bg1"/>
            </a:solidFill>
          </a:ln>
        </p:spPr>
        <p:style>
          <a:lnRef idx="2">
            <a:schemeClr val="accent3"/>
          </a:lnRef>
          <a:fillRef idx="0">
            <a:schemeClr val="accent3"/>
          </a:fillRef>
          <a:effectRef idx="1">
            <a:schemeClr val="accent3"/>
          </a:effectRef>
          <a:fontRef idx="minor">
            <a:schemeClr val="tx1"/>
          </a:fontRef>
        </p:style>
      </p:cxnSp>
      <p:sp>
        <p:nvSpPr>
          <p:cNvPr id="6" name="Oval Callout 5"/>
          <p:cNvSpPr/>
          <p:nvPr/>
        </p:nvSpPr>
        <p:spPr>
          <a:xfrm>
            <a:off x="6532981" y="1423433"/>
            <a:ext cx="4708478" cy="3029803"/>
          </a:xfrm>
          <a:prstGeom prst="wedgeEllipseCallout">
            <a:avLst>
              <a:gd name="adj1" fmla="val 47862"/>
              <a:gd name="adj2" fmla="val 62049"/>
            </a:avLst>
          </a:prstGeom>
          <a:solidFill>
            <a:srgbClr val="92D050">
              <a:alpha val="73000"/>
            </a:srgb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558098" y="2504800"/>
            <a:ext cx="4658243" cy="769441"/>
          </a:xfrm>
          <a:prstGeom prst="rect">
            <a:avLst/>
          </a:prstGeom>
          <a:noFill/>
        </p:spPr>
        <p:txBody>
          <a:bodyPr wrap="square" rtlCol="0">
            <a:spAutoFit/>
          </a:bodyPr>
          <a:lstStyle/>
          <a:p>
            <a:pPr algn="ctr"/>
            <a:r>
              <a:rPr lang="en-US" sz="4400" dirty="0" err="1">
                <a:solidFill>
                  <a:schemeClr val="tx1">
                    <a:lumMod val="85000"/>
                    <a:lumOff val="15000"/>
                  </a:schemeClr>
                </a:solidFill>
                <a:latin typeface="UTM Loko" panose="02040603050506020204" pitchFamily="18" charset="0"/>
              </a:rPr>
              <a:t>Năm</a:t>
            </a:r>
            <a:r>
              <a:rPr lang="en-US" sz="4400" dirty="0">
                <a:solidFill>
                  <a:schemeClr val="tx1">
                    <a:lumMod val="85000"/>
                    <a:lumOff val="15000"/>
                  </a:schemeClr>
                </a:solidFill>
                <a:latin typeface="UTM Loko" panose="02040603050506020204" pitchFamily="18" charset="0"/>
              </a:rPr>
              <a:t> </a:t>
            </a:r>
            <a:r>
              <a:rPr lang="en-US" sz="4400" dirty="0" err="1">
                <a:solidFill>
                  <a:schemeClr val="tx1">
                    <a:lumMod val="85000"/>
                    <a:lumOff val="15000"/>
                  </a:schemeClr>
                </a:solidFill>
                <a:latin typeface="UTM Loko" panose="02040603050506020204" pitchFamily="18" charset="0"/>
              </a:rPr>
              <a:t>phần</a:t>
            </a:r>
            <a:r>
              <a:rPr lang="en-US" sz="4400" dirty="0">
                <a:solidFill>
                  <a:schemeClr val="tx1">
                    <a:lumMod val="85000"/>
                    <a:lumOff val="15000"/>
                  </a:schemeClr>
                </a:solidFill>
                <a:latin typeface="UTM Loko" panose="02040603050506020204" pitchFamily="18" charset="0"/>
              </a:rPr>
              <a:t> </a:t>
            </a:r>
            <a:r>
              <a:rPr lang="en-US" sz="4400" dirty="0" err="1">
                <a:solidFill>
                  <a:schemeClr val="tx1">
                    <a:lumMod val="85000"/>
                    <a:lumOff val="15000"/>
                  </a:schemeClr>
                </a:solidFill>
                <a:latin typeface="UTM Loko" panose="02040603050506020204" pitchFamily="18" charset="0"/>
              </a:rPr>
              <a:t>tám</a:t>
            </a:r>
            <a:endParaRPr lang="en-US" sz="4400" dirty="0">
              <a:solidFill>
                <a:schemeClr val="tx1">
                  <a:lumMod val="85000"/>
                  <a:lumOff val="15000"/>
                </a:schemeClr>
              </a:solidFill>
              <a:latin typeface="UTM Loko" panose="02040603050506020204" pitchFamily="18" charset="0"/>
            </a:endParaRPr>
          </a:p>
        </p:txBody>
      </p:sp>
    </p:spTree>
    <p:extLst>
      <p:ext uri="{BB962C8B-B14F-4D97-AF65-F5344CB8AC3E}">
        <p14:creationId xmlns:p14="http://schemas.microsoft.com/office/powerpoint/2010/main" val="323173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2"/>
                                        </p:tgtEl>
                                        <p:attrNameLst>
                                          <p:attrName>r</p:attrName>
                                        </p:attrNameLst>
                                      </p:cBhvr>
                                    </p:animRot>
                                    <p:animRot by="-240000">
                                      <p:cBhvr>
                                        <p:cTn id="7" dur="600" fill="hold">
                                          <p:stCondLst>
                                            <p:cond delay="600"/>
                                          </p:stCondLst>
                                        </p:cTn>
                                        <p:tgtEl>
                                          <p:spTgt spid="12"/>
                                        </p:tgtEl>
                                        <p:attrNameLst>
                                          <p:attrName>r</p:attrName>
                                        </p:attrNameLst>
                                      </p:cBhvr>
                                    </p:animRot>
                                    <p:animRot by="240000">
                                      <p:cBhvr>
                                        <p:cTn id="8" dur="600" fill="hold">
                                          <p:stCondLst>
                                            <p:cond delay="1200"/>
                                          </p:stCondLst>
                                        </p:cTn>
                                        <p:tgtEl>
                                          <p:spTgt spid="12"/>
                                        </p:tgtEl>
                                        <p:attrNameLst>
                                          <p:attrName>r</p:attrName>
                                        </p:attrNameLst>
                                      </p:cBhvr>
                                    </p:animRot>
                                    <p:animRot by="-240000">
                                      <p:cBhvr>
                                        <p:cTn id="9" dur="600" fill="hold">
                                          <p:stCondLst>
                                            <p:cond delay="1800"/>
                                          </p:stCondLst>
                                        </p:cTn>
                                        <p:tgtEl>
                                          <p:spTgt spid="12"/>
                                        </p:tgtEl>
                                        <p:attrNameLst>
                                          <p:attrName>r</p:attrName>
                                        </p:attrNameLst>
                                      </p:cBhvr>
                                    </p:animRot>
                                    <p:animRot by="120000">
                                      <p:cBhvr>
                                        <p:cTn id="10" dur="600" fill="hold">
                                          <p:stCondLst>
                                            <p:cond delay="2400"/>
                                          </p:stCondLst>
                                        </p:cTn>
                                        <p:tgtEl>
                                          <p:spTgt spid="12"/>
                                        </p:tgtEl>
                                        <p:attrNameLst>
                                          <p:attrName>r</p:attrName>
                                        </p:attrNameLst>
                                      </p:cBhvr>
                                    </p:animRot>
                                  </p:childTnLst>
                                </p:cTn>
                              </p:par>
                              <p:par>
                                <p:cTn id="11" presetID="2" presetClass="entr" presetSubtype="4"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par>
                                <p:cTn id="15" presetID="16" presetClass="entr" presetSubtype="21"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par>
                                <p:cTn id="18" presetID="22" presetClass="entr" presetSubtype="4"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00"/>
                                        <p:tgtEl>
                                          <p:spTgt spid="3"/>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right)">
                                      <p:cBhvr>
                                        <p:cTn id="31" dur="500"/>
                                        <p:tgtEl>
                                          <p:spTgt spid="6"/>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right)">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P spid="6"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pic>
        <p:nvPicPr>
          <p:cNvPr id="5" name="Picture 4">
            <a:hlinkClick r:id="rId3" action="ppaction://hlinksldjump"/>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tretch>
            <a:fillRect/>
          </a:stretch>
        </p:blipFill>
        <p:spPr>
          <a:xfrm>
            <a:off x="8163816" y="5285392"/>
            <a:ext cx="2020013" cy="1467919"/>
          </a:xfrm>
          <a:prstGeom prst="rect">
            <a:avLst/>
          </a:prstGeom>
        </p:spPr>
      </p:pic>
      <p:pic>
        <p:nvPicPr>
          <p:cNvPr id="6" name="Picture 2" descr="Đồ họa mạng di động Clip art Đồ họa vector Hoa loa kèn nước Nội dung miễn  phí - mùa hè sơn clipart png lá sen png tải về - Miễn phí"/>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6200" l="2778" r="94667"/>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173707" y="-142683"/>
            <a:ext cx="8584442" cy="500962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732060" y="373521"/>
            <a:ext cx="5377218" cy="707886"/>
          </a:xfrm>
          <a:prstGeom prst="rect">
            <a:avLst/>
          </a:prstGeom>
          <a:noFill/>
        </p:spPr>
        <p:txBody>
          <a:bodyPr wrap="square" rtlCol="0">
            <a:spAutoFit/>
            <a:scene3d>
              <a:camera prst="orthographicFront"/>
              <a:lightRig rig="threePt" dir="t"/>
            </a:scene3d>
            <a:sp3d extrusionH="57150">
              <a:bevelT h="25400" prst="softRound"/>
            </a:sp3d>
          </a:bodyPr>
          <a:lstStyle/>
          <a:p>
            <a:r>
              <a:rPr lang="en-US" sz="4000" dirty="0" err="1">
                <a:latin typeface="UTM Loko" panose="02040603050506020204" pitchFamily="18" charset="0"/>
              </a:rPr>
              <a:t>Đọc</a:t>
            </a:r>
            <a:r>
              <a:rPr lang="en-US" sz="4000" dirty="0">
                <a:latin typeface="UTM Loko" panose="02040603050506020204" pitchFamily="18" charset="0"/>
              </a:rPr>
              <a:t> </a:t>
            </a:r>
            <a:r>
              <a:rPr lang="en-US" sz="4000" dirty="0" err="1">
                <a:latin typeface="UTM Loko" panose="02040603050506020204" pitchFamily="18" charset="0"/>
              </a:rPr>
              <a:t>phân</a:t>
            </a:r>
            <a:r>
              <a:rPr lang="en-US" sz="4000" dirty="0">
                <a:latin typeface="UTM Loko" panose="02040603050506020204" pitchFamily="18" charset="0"/>
              </a:rPr>
              <a:t> </a:t>
            </a:r>
            <a:r>
              <a:rPr lang="en-US" sz="4000" dirty="0" err="1">
                <a:latin typeface="UTM Loko" panose="02040603050506020204" pitchFamily="18" charset="0"/>
              </a:rPr>
              <a:t>số</a:t>
            </a:r>
            <a:r>
              <a:rPr lang="en-US" sz="4000" dirty="0">
                <a:latin typeface="UTM Loko" panose="02040603050506020204" pitchFamily="18" charset="0"/>
              </a:rPr>
              <a:t> </a:t>
            </a:r>
            <a:r>
              <a:rPr lang="en-US" sz="4000" dirty="0" err="1">
                <a:latin typeface="UTM Loko" panose="02040603050506020204" pitchFamily="18" charset="0"/>
              </a:rPr>
              <a:t>sau</a:t>
            </a:r>
            <a:r>
              <a:rPr lang="en-US" sz="4000" dirty="0">
                <a:latin typeface="UTM Loko" panose="02040603050506020204" pitchFamily="18" charset="0"/>
              </a:rPr>
              <a:t>:</a:t>
            </a:r>
          </a:p>
        </p:txBody>
      </p:sp>
      <p:sp>
        <p:nvSpPr>
          <p:cNvPr id="8" name="TextBox 7"/>
          <p:cNvSpPr txBox="1"/>
          <p:nvPr/>
        </p:nvSpPr>
        <p:spPr>
          <a:xfrm>
            <a:off x="3025503" y="1546524"/>
            <a:ext cx="1924330" cy="1323439"/>
          </a:xfrm>
          <a:prstGeom prst="rect">
            <a:avLst/>
          </a:prstGeom>
          <a:noFill/>
        </p:spPr>
        <p:txBody>
          <a:bodyPr wrap="square" rtlCol="0">
            <a:spAutoFit/>
          </a:bodyPr>
          <a:lstStyle/>
          <a:p>
            <a:r>
              <a:rPr lang="en-US" sz="8000" dirty="0">
                <a:solidFill>
                  <a:schemeClr val="bg1"/>
                </a:solidFill>
                <a:latin typeface="UTM Loko" panose="02040603050506020204" pitchFamily="18" charset="0"/>
              </a:rPr>
              <a:t>15</a:t>
            </a:r>
          </a:p>
        </p:txBody>
      </p:sp>
      <p:sp>
        <p:nvSpPr>
          <p:cNvPr id="9" name="TextBox 8"/>
          <p:cNvSpPr txBox="1"/>
          <p:nvPr/>
        </p:nvSpPr>
        <p:spPr>
          <a:xfrm>
            <a:off x="3011855" y="2716036"/>
            <a:ext cx="1733262" cy="1323439"/>
          </a:xfrm>
          <a:prstGeom prst="rect">
            <a:avLst/>
          </a:prstGeom>
          <a:noFill/>
        </p:spPr>
        <p:txBody>
          <a:bodyPr wrap="square" rtlCol="0">
            <a:spAutoFit/>
          </a:bodyPr>
          <a:lstStyle/>
          <a:p>
            <a:r>
              <a:rPr lang="en-US" sz="8000">
                <a:solidFill>
                  <a:schemeClr val="bg1"/>
                </a:solidFill>
                <a:latin typeface="UTM Loko" panose="02040603050506020204" pitchFamily="18" charset="0"/>
              </a:rPr>
              <a:t>20</a:t>
            </a:r>
          </a:p>
        </p:txBody>
      </p:sp>
      <p:cxnSp>
        <p:nvCxnSpPr>
          <p:cNvPr id="10" name="Straight Connector 9"/>
          <p:cNvCxnSpPr/>
          <p:nvPr/>
        </p:nvCxnSpPr>
        <p:spPr>
          <a:xfrm>
            <a:off x="3213871" y="2689050"/>
            <a:ext cx="1200999" cy="0"/>
          </a:xfrm>
          <a:prstGeom prst="line">
            <a:avLst/>
          </a:prstGeom>
          <a:ln w="57150">
            <a:solidFill>
              <a:schemeClr val="bg1"/>
            </a:solidFill>
          </a:ln>
        </p:spPr>
        <p:style>
          <a:lnRef idx="2">
            <a:schemeClr val="accent3"/>
          </a:lnRef>
          <a:fillRef idx="0">
            <a:schemeClr val="accent3"/>
          </a:fillRef>
          <a:effectRef idx="1">
            <a:schemeClr val="accent3"/>
          </a:effectRef>
          <a:fontRef idx="minor">
            <a:schemeClr val="tx1"/>
          </a:fontRef>
        </p:style>
      </p:cxnSp>
      <p:sp>
        <p:nvSpPr>
          <p:cNvPr id="13" name="Oval Callout 12"/>
          <p:cNvSpPr/>
          <p:nvPr/>
        </p:nvSpPr>
        <p:spPr>
          <a:xfrm>
            <a:off x="6532981" y="1417688"/>
            <a:ext cx="4708478" cy="3029803"/>
          </a:xfrm>
          <a:prstGeom prst="wedgeEllipseCallout">
            <a:avLst>
              <a:gd name="adj1" fmla="val -3152"/>
              <a:gd name="adj2" fmla="val 79166"/>
            </a:avLst>
          </a:prstGeom>
          <a:solidFill>
            <a:srgbClr val="92D050">
              <a:alpha val="73000"/>
            </a:srgb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744926" y="2208243"/>
            <a:ext cx="4398802" cy="1446550"/>
          </a:xfrm>
          <a:prstGeom prst="rect">
            <a:avLst/>
          </a:prstGeom>
          <a:noFill/>
        </p:spPr>
        <p:txBody>
          <a:bodyPr wrap="square" rtlCol="0">
            <a:spAutoFit/>
          </a:bodyPr>
          <a:lstStyle/>
          <a:p>
            <a:pPr algn="ctr"/>
            <a:r>
              <a:rPr lang="en-US" sz="4400">
                <a:solidFill>
                  <a:schemeClr val="bg1"/>
                </a:solidFill>
                <a:latin typeface="UTM Loko" panose="02040603050506020204" pitchFamily="18" charset="0"/>
              </a:rPr>
              <a:t>Mười lăm phần hai mươi</a:t>
            </a:r>
          </a:p>
        </p:txBody>
      </p:sp>
    </p:spTree>
    <p:extLst>
      <p:ext uri="{BB962C8B-B14F-4D97-AF65-F5344CB8AC3E}">
        <p14:creationId xmlns:p14="http://schemas.microsoft.com/office/powerpoint/2010/main" val="84802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16" presetClass="entr" presetSubtype="21"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par>
                                <p:cTn id="18" presetID="22" presetClass="entr" presetSubtype="4"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00"/>
                                        <p:tgtEl>
                                          <p:spTgt spid="1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right)">
                                      <p:cBhvr>
                                        <p:cTn id="31" dur="500"/>
                                        <p:tgtEl>
                                          <p:spTgt spid="13"/>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right)">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3" grpId="0" animBg="1"/>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774998" y="5857459"/>
            <a:ext cx="2340802" cy="787559"/>
          </a:xfrm>
          <a:prstGeom prst="rect">
            <a:avLst/>
          </a:prstGeom>
        </p:spPr>
      </p:pic>
      <p:pic>
        <p:nvPicPr>
          <p:cNvPr id="5" name="Picture 4">
            <a:hlinkClick r:id="rId5" action="ppaction://hlinksldjump"/>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foregroundMark x1="35568" y1="6319" x2="45622" y2="26179"/>
                        <a14:foregroundMark x1="63351" y1="5918" x2="52432" y2="29990"/>
                      </a14:backgroundRemoval>
                    </a14:imgEffect>
                  </a14:imgLayer>
                </a14:imgProps>
              </a:ext>
              <a:ext uri="{28A0092B-C50C-407E-A947-70E740481C1C}">
                <a14:useLocalDpi xmlns:a14="http://schemas.microsoft.com/office/drawing/2010/main" val="0"/>
              </a:ext>
            </a:extLst>
          </a:blip>
          <a:stretch>
            <a:fillRect/>
          </a:stretch>
        </p:blipFill>
        <p:spPr>
          <a:xfrm>
            <a:off x="10045806" y="4989325"/>
            <a:ext cx="1495043" cy="1611414"/>
          </a:xfrm>
          <a:prstGeom prst="rect">
            <a:avLst/>
          </a:prstGeom>
        </p:spPr>
      </p:pic>
      <p:pic>
        <p:nvPicPr>
          <p:cNvPr id="6" name="Picture 2" descr="Đồ họa mạng di động Clip art Đồ họa vector Hoa loa kèn nước Nội dung miễn  phí - mùa hè sơn clipart png lá sen png tải về - Miễn phí"/>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6200" l="2778" r="94667"/>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173707" y="-142683"/>
            <a:ext cx="8584442" cy="500962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864241" y="290348"/>
            <a:ext cx="5377218" cy="707886"/>
          </a:xfrm>
          <a:prstGeom prst="rect">
            <a:avLst/>
          </a:prstGeom>
          <a:noFill/>
        </p:spPr>
        <p:txBody>
          <a:bodyPr wrap="square" rtlCol="0">
            <a:spAutoFit/>
            <a:scene3d>
              <a:camera prst="orthographicFront"/>
              <a:lightRig rig="threePt" dir="t"/>
            </a:scene3d>
            <a:sp3d extrusionH="57150">
              <a:bevelT h="25400" prst="softRound"/>
            </a:sp3d>
          </a:bodyPr>
          <a:lstStyle/>
          <a:p>
            <a:r>
              <a:rPr lang="en-US" sz="4000" dirty="0" err="1">
                <a:latin typeface="UTM Loko" panose="02040603050506020204" pitchFamily="18" charset="0"/>
              </a:rPr>
              <a:t>Đọc</a:t>
            </a:r>
            <a:r>
              <a:rPr lang="en-US" sz="4000" dirty="0">
                <a:latin typeface="UTM Loko" panose="02040603050506020204" pitchFamily="18" charset="0"/>
              </a:rPr>
              <a:t> </a:t>
            </a:r>
            <a:r>
              <a:rPr lang="en-US" sz="4000" dirty="0" err="1">
                <a:latin typeface="UTM Loko" panose="02040603050506020204" pitchFamily="18" charset="0"/>
              </a:rPr>
              <a:t>phân</a:t>
            </a:r>
            <a:r>
              <a:rPr lang="en-US" sz="4000" dirty="0">
                <a:latin typeface="UTM Loko" panose="02040603050506020204" pitchFamily="18" charset="0"/>
              </a:rPr>
              <a:t> </a:t>
            </a:r>
            <a:r>
              <a:rPr lang="en-US" sz="4000" dirty="0" err="1">
                <a:latin typeface="UTM Loko" panose="02040603050506020204" pitchFamily="18" charset="0"/>
              </a:rPr>
              <a:t>số</a:t>
            </a:r>
            <a:r>
              <a:rPr lang="en-US" sz="4000" dirty="0">
                <a:latin typeface="UTM Loko" panose="02040603050506020204" pitchFamily="18" charset="0"/>
              </a:rPr>
              <a:t> </a:t>
            </a:r>
            <a:r>
              <a:rPr lang="en-US" sz="4000" dirty="0" err="1">
                <a:latin typeface="UTM Loko" panose="02040603050506020204" pitchFamily="18" charset="0"/>
              </a:rPr>
              <a:t>sau</a:t>
            </a:r>
            <a:r>
              <a:rPr lang="en-US" sz="4000" dirty="0">
                <a:latin typeface="UTM Loko" panose="02040603050506020204" pitchFamily="18" charset="0"/>
              </a:rPr>
              <a:t>:</a:t>
            </a:r>
          </a:p>
        </p:txBody>
      </p:sp>
      <p:sp>
        <p:nvSpPr>
          <p:cNvPr id="8" name="TextBox 7"/>
          <p:cNvSpPr txBox="1"/>
          <p:nvPr/>
        </p:nvSpPr>
        <p:spPr>
          <a:xfrm>
            <a:off x="3081874" y="1170182"/>
            <a:ext cx="3260534" cy="1323439"/>
          </a:xfrm>
          <a:prstGeom prst="rect">
            <a:avLst/>
          </a:prstGeom>
          <a:noFill/>
        </p:spPr>
        <p:txBody>
          <a:bodyPr wrap="square" rtlCol="0">
            <a:spAutoFit/>
          </a:bodyPr>
          <a:lstStyle/>
          <a:p>
            <a:r>
              <a:rPr lang="en-US" sz="8000" dirty="0">
                <a:solidFill>
                  <a:schemeClr val="bg1"/>
                </a:solidFill>
                <a:latin typeface="UTM Loko" panose="02040603050506020204" pitchFamily="18" charset="0"/>
              </a:rPr>
              <a:t>3</a:t>
            </a:r>
          </a:p>
        </p:txBody>
      </p:sp>
      <p:sp>
        <p:nvSpPr>
          <p:cNvPr id="9" name="TextBox 8"/>
          <p:cNvSpPr txBox="1"/>
          <p:nvPr/>
        </p:nvSpPr>
        <p:spPr>
          <a:xfrm>
            <a:off x="2433603" y="2312400"/>
            <a:ext cx="2936793" cy="1323439"/>
          </a:xfrm>
          <a:prstGeom prst="rect">
            <a:avLst/>
          </a:prstGeom>
          <a:noFill/>
        </p:spPr>
        <p:txBody>
          <a:bodyPr wrap="square" rtlCol="0">
            <a:spAutoFit/>
          </a:bodyPr>
          <a:lstStyle/>
          <a:p>
            <a:r>
              <a:rPr lang="en-US" sz="8000">
                <a:solidFill>
                  <a:schemeClr val="bg1"/>
                </a:solidFill>
                <a:latin typeface="UTM Loko" panose="02040603050506020204" pitchFamily="18" charset="0"/>
              </a:rPr>
              <a:t>100</a:t>
            </a:r>
          </a:p>
        </p:txBody>
      </p:sp>
      <p:cxnSp>
        <p:nvCxnSpPr>
          <p:cNvPr id="10" name="Straight Connector 9"/>
          <p:cNvCxnSpPr/>
          <p:nvPr/>
        </p:nvCxnSpPr>
        <p:spPr>
          <a:xfrm>
            <a:off x="2720255" y="2285414"/>
            <a:ext cx="1828800" cy="0"/>
          </a:xfrm>
          <a:prstGeom prst="line">
            <a:avLst/>
          </a:prstGeom>
          <a:ln w="57150">
            <a:solidFill>
              <a:schemeClr val="bg1"/>
            </a:solidFill>
          </a:ln>
        </p:spPr>
        <p:style>
          <a:lnRef idx="2">
            <a:schemeClr val="accent3"/>
          </a:lnRef>
          <a:fillRef idx="0">
            <a:schemeClr val="accent3"/>
          </a:fillRef>
          <a:effectRef idx="1">
            <a:schemeClr val="accent3"/>
          </a:effectRef>
          <a:fontRef idx="minor">
            <a:schemeClr val="tx1"/>
          </a:fontRef>
        </p:style>
      </p:cxnSp>
      <p:sp>
        <p:nvSpPr>
          <p:cNvPr id="13" name="Oval Callout 12"/>
          <p:cNvSpPr/>
          <p:nvPr/>
        </p:nvSpPr>
        <p:spPr>
          <a:xfrm>
            <a:off x="6532981" y="1417688"/>
            <a:ext cx="4708478" cy="3029803"/>
          </a:xfrm>
          <a:prstGeom prst="wedgeEllipseCallout">
            <a:avLst>
              <a:gd name="adj1" fmla="val 29022"/>
              <a:gd name="adj2" fmla="val 72860"/>
            </a:avLst>
          </a:prstGeom>
          <a:solidFill>
            <a:schemeClr val="bg2">
              <a:lumMod val="50000"/>
              <a:alpha val="73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912598" y="2316223"/>
            <a:ext cx="4012442" cy="1446550"/>
          </a:xfrm>
          <a:prstGeom prst="rect">
            <a:avLst/>
          </a:prstGeom>
          <a:noFill/>
        </p:spPr>
        <p:txBody>
          <a:bodyPr wrap="square" rtlCol="0">
            <a:spAutoFit/>
          </a:bodyPr>
          <a:lstStyle/>
          <a:p>
            <a:pPr algn="ctr"/>
            <a:r>
              <a:rPr lang="en-US" sz="4400">
                <a:solidFill>
                  <a:schemeClr val="bg1"/>
                </a:solidFill>
                <a:latin typeface="UTM Loko" panose="02040603050506020204" pitchFamily="18" charset="0"/>
              </a:rPr>
              <a:t>Ba phần một trăm</a:t>
            </a:r>
          </a:p>
        </p:txBody>
      </p:sp>
    </p:spTree>
    <p:extLst>
      <p:ext uri="{BB962C8B-B14F-4D97-AF65-F5344CB8AC3E}">
        <p14:creationId xmlns:p14="http://schemas.microsoft.com/office/powerpoint/2010/main" val="366628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16" presetClass="entr" presetSubtype="21"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par>
                                <p:cTn id="18" presetID="22" presetClass="entr" presetSubtype="4"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00"/>
                                        <p:tgtEl>
                                          <p:spTgt spid="1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right)">
                                      <p:cBhvr>
                                        <p:cTn id="31" dur="500"/>
                                        <p:tgtEl>
                                          <p:spTgt spid="13"/>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right)">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3" grpId="0" animBg="1"/>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569133" y="6018013"/>
            <a:ext cx="2266400" cy="762527"/>
          </a:xfrm>
          <a:prstGeom prst="rect">
            <a:avLst/>
          </a:prstGeom>
        </p:spPr>
      </p:pic>
      <p:pic>
        <p:nvPicPr>
          <p:cNvPr id="5" name="Picture 4">
            <a:hlinkClick r:id="rId5" action="ppaction://hlinksldjump"/>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foregroundMark x1="25111" y1="7817" x2="47333" y2="16173"/>
                        <a14:foregroundMark x1="42889" y1="7547" x2="30444" y2="7547"/>
                        <a14:foregroundMark x1="58000" y1="6739" x2="76000" y2="12668"/>
                      </a14:backgroundRemoval>
                    </a14:imgEffect>
                  </a14:imgLayer>
                </a14:imgProps>
              </a:ext>
              <a:ext uri="{28A0092B-C50C-407E-A947-70E740481C1C}">
                <a14:useLocalDpi xmlns:a14="http://schemas.microsoft.com/office/drawing/2010/main" val="0"/>
              </a:ext>
            </a:extLst>
          </a:blip>
          <a:stretch>
            <a:fillRect/>
          </a:stretch>
        </p:blipFill>
        <p:spPr>
          <a:xfrm>
            <a:off x="9739023" y="4972859"/>
            <a:ext cx="1882340" cy="1551886"/>
          </a:xfrm>
          <a:prstGeom prst="rect">
            <a:avLst/>
          </a:prstGeom>
        </p:spPr>
      </p:pic>
      <p:pic>
        <p:nvPicPr>
          <p:cNvPr id="7" name="Picture 2" descr="Đồ họa mạng di động Clip art Đồ họa vector Hoa loa kèn nước Nội dung miễn  phí - mùa hè sơn clipart png lá sen png tải về - Miễn phí"/>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6200" l="2778" r="94667"/>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173707" y="-142683"/>
            <a:ext cx="8584442" cy="500962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507779" y="283777"/>
            <a:ext cx="7196715" cy="707886"/>
          </a:xfrm>
          <a:prstGeom prst="rect">
            <a:avLst/>
          </a:prstGeom>
          <a:noFill/>
        </p:spPr>
        <p:txBody>
          <a:bodyPr wrap="square" rtlCol="0">
            <a:spAutoFit/>
            <a:scene3d>
              <a:camera prst="orthographicFront"/>
              <a:lightRig rig="threePt" dir="t"/>
            </a:scene3d>
            <a:sp3d extrusionH="57150">
              <a:bevelT h="25400" prst="softRound"/>
            </a:sp3d>
          </a:bodyPr>
          <a:lstStyle/>
          <a:p>
            <a:r>
              <a:rPr lang="en-US" sz="4000" dirty="0" err="1">
                <a:latin typeface="UTM Loko" panose="02040603050506020204" pitchFamily="18" charset="0"/>
              </a:rPr>
              <a:t>Phân</a:t>
            </a:r>
            <a:r>
              <a:rPr lang="en-US" sz="4000" dirty="0">
                <a:latin typeface="UTM Loko" panose="02040603050506020204" pitchFamily="18" charset="0"/>
              </a:rPr>
              <a:t> </a:t>
            </a:r>
            <a:r>
              <a:rPr lang="en-US" sz="4000" dirty="0" err="1">
                <a:latin typeface="UTM Loko" panose="02040603050506020204" pitchFamily="18" charset="0"/>
              </a:rPr>
              <a:t>số</a:t>
            </a:r>
            <a:r>
              <a:rPr lang="en-US" sz="4000" dirty="0">
                <a:latin typeface="UTM Loko" panose="02040603050506020204" pitchFamily="18" charset="0"/>
              </a:rPr>
              <a:t> </a:t>
            </a:r>
            <a:r>
              <a:rPr lang="en-US" sz="4000" dirty="0" err="1">
                <a:latin typeface="UTM Loko" panose="02040603050506020204" pitchFamily="18" charset="0"/>
              </a:rPr>
              <a:t>sau</a:t>
            </a:r>
            <a:r>
              <a:rPr lang="en-US" sz="4000" dirty="0">
                <a:latin typeface="UTM Loko" panose="02040603050506020204" pitchFamily="18" charset="0"/>
              </a:rPr>
              <a:t> </a:t>
            </a:r>
            <a:r>
              <a:rPr lang="en-US" sz="4000" dirty="0" err="1">
                <a:latin typeface="UTM Loko" panose="02040603050506020204" pitchFamily="18" charset="0"/>
              </a:rPr>
              <a:t>có</a:t>
            </a:r>
            <a:r>
              <a:rPr lang="en-US" sz="4000" dirty="0">
                <a:latin typeface="UTM Loko" panose="02040603050506020204" pitchFamily="18" charset="0"/>
              </a:rPr>
              <a:t> </a:t>
            </a:r>
            <a:r>
              <a:rPr lang="en-US" sz="4000" dirty="0" err="1">
                <a:latin typeface="UTM Loko" panose="02040603050506020204" pitchFamily="18" charset="0"/>
              </a:rPr>
              <a:t>tử</a:t>
            </a:r>
            <a:r>
              <a:rPr lang="en-US" sz="4000" dirty="0">
                <a:latin typeface="UTM Loko" panose="02040603050506020204" pitchFamily="18" charset="0"/>
              </a:rPr>
              <a:t> </a:t>
            </a:r>
            <a:r>
              <a:rPr lang="en-US" sz="4000" dirty="0" err="1">
                <a:latin typeface="UTM Loko" panose="02040603050506020204" pitchFamily="18" charset="0"/>
              </a:rPr>
              <a:t>số</a:t>
            </a:r>
            <a:r>
              <a:rPr lang="en-US" sz="4000" dirty="0">
                <a:latin typeface="UTM Loko" panose="02040603050506020204" pitchFamily="18" charset="0"/>
              </a:rPr>
              <a:t> </a:t>
            </a:r>
            <a:r>
              <a:rPr lang="en-US" sz="4000" dirty="0" err="1">
                <a:latin typeface="UTM Loko" panose="02040603050506020204" pitchFamily="18" charset="0"/>
              </a:rPr>
              <a:t>là</a:t>
            </a:r>
            <a:r>
              <a:rPr lang="en-US" sz="4000" dirty="0">
                <a:latin typeface="UTM Loko" panose="02040603050506020204" pitchFamily="18" charset="0"/>
              </a:rPr>
              <a:t> :</a:t>
            </a:r>
          </a:p>
        </p:txBody>
      </p:sp>
      <p:sp>
        <p:nvSpPr>
          <p:cNvPr id="10" name="TextBox 9"/>
          <p:cNvSpPr txBox="1"/>
          <p:nvPr/>
        </p:nvSpPr>
        <p:spPr>
          <a:xfrm>
            <a:off x="3212053" y="1098802"/>
            <a:ext cx="2409197" cy="1569660"/>
          </a:xfrm>
          <a:prstGeom prst="rect">
            <a:avLst/>
          </a:prstGeom>
          <a:noFill/>
        </p:spPr>
        <p:txBody>
          <a:bodyPr wrap="square" rtlCol="0">
            <a:spAutoFit/>
          </a:bodyPr>
          <a:lstStyle/>
          <a:p>
            <a:r>
              <a:rPr lang="en-US" sz="9600" dirty="0">
                <a:solidFill>
                  <a:schemeClr val="bg1"/>
                </a:solidFill>
                <a:latin typeface="UTM Khuccamta" panose="02040603050506020204" pitchFamily="18" charset="0"/>
              </a:rPr>
              <a:t>8</a:t>
            </a:r>
          </a:p>
        </p:txBody>
      </p:sp>
      <p:sp>
        <p:nvSpPr>
          <p:cNvPr id="11" name="TextBox 10"/>
          <p:cNvSpPr txBox="1"/>
          <p:nvPr/>
        </p:nvSpPr>
        <p:spPr>
          <a:xfrm>
            <a:off x="2811079" y="2466960"/>
            <a:ext cx="2169986" cy="1569660"/>
          </a:xfrm>
          <a:prstGeom prst="rect">
            <a:avLst/>
          </a:prstGeom>
          <a:noFill/>
        </p:spPr>
        <p:txBody>
          <a:bodyPr wrap="square" rtlCol="0">
            <a:spAutoFit/>
          </a:bodyPr>
          <a:lstStyle/>
          <a:p>
            <a:r>
              <a:rPr lang="en-US" sz="9600">
                <a:solidFill>
                  <a:schemeClr val="bg1"/>
                </a:solidFill>
                <a:latin typeface="UTM Khuccamta" panose="02040603050506020204" pitchFamily="18" charset="0"/>
              </a:rPr>
              <a:t>17</a:t>
            </a:r>
          </a:p>
        </p:txBody>
      </p:sp>
      <p:cxnSp>
        <p:nvCxnSpPr>
          <p:cNvPr id="12" name="Straight Connector 11"/>
          <p:cNvCxnSpPr/>
          <p:nvPr/>
        </p:nvCxnSpPr>
        <p:spPr>
          <a:xfrm>
            <a:off x="2811079" y="2668462"/>
            <a:ext cx="1371600" cy="0"/>
          </a:xfrm>
          <a:prstGeom prst="line">
            <a:avLst/>
          </a:prstGeom>
          <a:ln w="57150">
            <a:solidFill>
              <a:schemeClr val="bg1"/>
            </a:solidFill>
          </a:ln>
        </p:spPr>
        <p:style>
          <a:lnRef idx="2">
            <a:schemeClr val="accent3"/>
          </a:lnRef>
          <a:fillRef idx="0">
            <a:schemeClr val="accent3"/>
          </a:fillRef>
          <a:effectRef idx="1">
            <a:schemeClr val="accent3"/>
          </a:effectRef>
          <a:fontRef idx="minor">
            <a:schemeClr val="tx1"/>
          </a:fontRef>
        </p:style>
      </p:cxnSp>
      <p:sp>
        <p:nvSpPr>
          <p:cNvPr id="13" name="Oval Callout 12"/>
          <p:cNvSpPr/>
          <p:nvPr/>
        </p:nvSpPr>
        <p:spPr>
          <a:xfrm>
            <a:off x="7410735" y="1951630"/>
            <a:ext cx="3830724" cy="2495861"/>
          </a:xfrm>
          <a:prstGeom prst="wedgeEllipseCallout">
            <a:avLst>
              <a:gd name="adj1" fmla="val 29022"/>
              <a:gd name="adj2" fmla="val 72860"/>
            </a:avLst>
          </a:prstGeom>
          <a:solidFill>
            <a:schemeClr val="accent2">
              <a:lumMod val="60000"/>
              <a:lumOff val="40000"/>
              <a:alpha val="73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7360604" y="1681889"/>
            <a:ext cx="4012442" cy="2646878"/>
          </a:xfrm>
          <a:prstGeom prst="rect">
            <a:avLst/>
          </a:prstGeom>
          <a:noFill/>
        </p:spPr>
        <p:txBody>
          <a:bodyPr wrap="square" rtlCol="0">
            <a:spAutoFit/>
          </a:bodyPr>
          <a:lstStyle/>
          <a:p>
            <a:pPr algn="ctr"/>
            <a:r>
              <a:rPr lang="en-US" sz="16600" dirty="0">
                <a:solidFill>
                  <a:schemeClr val="bg1"/>
                </a:solidFill>
                <a:latin typeface="UTM Khuccamta" panose="02040603050506020204" pitchFamily="18" charset="0"/>
              </a:rPr>
              <a:t>8</a:t>
            </a:r>
          </a:p>
        </p:txBody>
      </p:sp>
    </p:spTree>
    <p:extLst>
      <p:ext uri="{BB962C8B-B14F-4D97-AF65-F5344CB8AC3E}">
        <p14:creationId xmlns:p14="http://schemas.microsoft.com/office/powerpoint/2010/main" val="5234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16" presetClass="entr" presetSubtype="21"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par>
                                <p:cTn id="18" presetID="22" presetClass="entr" presetSubtype="4"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500"/>
                                        <p:tgtEl>
                                          <p:spTgt spid="12"/>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right)">
                                      <p:cBhvr>
                                        <p:cTn id="31" dur="500"/>
                                        <p:tgtEl>
                                          <p:spTgt spid="13"/>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right)">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FF54DA19-1AF7-497F-8CFD-D7BF6C429E0B"/>
  <p:tag name="ISPRING_SCORM_RATE_SLIDES" val="1"/>
  <p:tag name="ISPRINGONLINEFOLDERID" val="0"/>
  <p:tag name="ISPRINGONLINEFOLDERPATH" val="Content List"/>
  <p:tag name="ISPRINGCLOUDFOLDERID" val="0"/>
  <p:tag name="ISPRINGCLOUDFOLDERPATH" val="Content List"/>
  <p:tag name="ISPRING_PLAYERS_CUSTOMIZATION" val="UEsDBBQAAgAIAFZspkwVDq0oZAQAAAcRAAAdAAAAdW5pdmVyc2FsL2NvbW1vbl9tZXNzYWdlcy5sbmetWG1v2zYQ/l6g/4EQUGADtrQd0KIYEge0xNhEZMmV6DjZCwRGYmwilJjpxW32ab9mP2y/ZEfKTuK+QFISwDZMyvfc8e6eu6MPjz/nCm1EWUldHDlvD944SBSpzmSxOnIW7OTnDw6qal5kXOlCHDmFdtDx6OWLQ8WLVcNXAr6/fIHQYS6qCpbVyKzu10hmR858nLjhbI6Di8QPJ2EyphNn5Or8hhe3yNcr/Uf5wy/vP3x+++79j4evt5J9gOIZ9v19KGSR3r3pARSwKPQTQCN+EpBz5ozM5zC5cMF8GhBntP0yTHoekTNnZD475RZRRAKWxD71SELjJAiZ9YVPGPGc0YVu0JpvBKo12kjxCdVrAZGsZSlQpWRmH6QaNopGdCnzwhmmQRKRmEXUZTQMnFGsy/L2JwvLm3qtS1BXoUxW/FKJzOqEnLHPb0pRgWpeQ04heNVrCb/UOZfFQafqCC9pMElYGPpxQgJvt+OMSJEhr+RGzUCUCMckAoCSV6J8hGxis8yKI6zUMIQpnUx9eDNjwlSu1gre9VA75gRiMBdFlxTkCIkgu+J4GUaecRqoQhzd8Kr6pMtsLz8eBqoLmAZuCCnosgfgzGDsgCHGEipHWYq07gKbkTjGE5KMw3NIZOBdOEQiPAW6nQ6RuCAxUITEXTIBPqMTbBLeUGyX/zt+pdyks7pFPE1BzrhvI3VTwY5xKbDAMq06GKYmJh8XEDaK/e/QuEUF79rVSm4E2FFmouxUBJXFJZ7Joo8L+ltygqlPvATSyguXCbMlz2jM+S0qdI14tuFFKtClSHkDuX4LzzKZ2Wcmzlb/X438G/F6W1VebQtS4JHzV0Pt2ath3zCrqcCmuhb5Td2l2jhsa/5jrDA5/V0T+hz9cfpjlwQ4ouHzRKaSeaPaqvvk+NxZNjRGnUY80VP9o/XclsRtbR1TKFhjqftLEOimpn9AA1T9pWhwAormbYmGGk6LqwE6g3ALEGj0WIwzcNWeCWfgwgHySzKOKYPZaCkuK1l3jh2WjW2Avh3aFOY8JWpxT8ZLcaVhwlGCb9rpA7qQjXRnQB8MN3utglHmg8kBAK7a5AFIJXOwP+uBuZiRnQfaAr93kqVuVGbJq+S1LfLg2yYXX49NV6XO7a7i1S552yZz/BQr2sNFrdL5gPZ/x7/e8XlAv8dHKSY4cqeJiwOXmEHfcFX1FAIKGFf4LE58PDbiwIWc1+kamumVboqsJ1A7q3vkBAPY9syx4GW6/u+ff3tifGFJu4u2u78OAgFimypI7sB+D3Qtqj+7QBge78vZRR+p7d1mJ9fzqsMoZOGz3CF421pyncPWQbdeSPJt0DBj2J3OgAexTXvdlDC6DUGY4egUapmdwp3RjJfXUAiZ1moQinW1ScB6mPb762VTK1mIIbJPayXmwIzOE+x59q4N5FMyvW57ZgY3inR76VZw6e4L5k5xAHX2CzyRyXogoG1NuyoERG/X9zTffN2p7laV/cvi8PWDfzD+B1BLAwQUAAIACABWbKZMCH4LIykDAACGDAAAJwAAAHVuaXZlcnNhbC9mbGFzaF9wdWJsaXNoaW5nX3NldHRpbmdzLnhtbNVX3W7aMBS+5yksT70saTu6diihqgpo1VpAhW3tVWViQ6w6dhbbUHq1p9mD7Ul2HAMFtevSH6RNCBGfn+/8n5jw6DYVaMJyzZWM8G51ByMmY0W5HEf4y6C9fYiRNkRSIpRkEZYKo6NGJczsUHCd9JkxIKoRwEhdz0yEE2OyehBMp9Mq11nuuEpYA/i6Gqs0yHKmmTQsDzJBZvBjZhnTeI5QAgC+qZJztUalglDokc4VtYIhTsFzyV1QRLQF0QkOvNiQxDfjXFlJT5RQOcrHwwi/Ozx2n4WMh2rylEmXE90AoiObOqGUOy+I6PM7hhLGxwm4e1DDaMqpSSK8V3MoIB08RCmwfejEoZwoyIE0c/iUGUKJIf7o7Rl2a/SC4El0JknK4wFwkIs/ws3B9aerXuvi7LTz+XrQ7Z4NTnveiUInWMcJg3VDITikbB6zpZ2QGEPiBPwGnRERmoXBKmkhNlJyzTl3RkMlIPeFFrRROmS0Q1K2Uo3+DZdtkNzFaASBiFmEj3NOBEbcEMHjpbK2Q224KareXpVEgAXtydB5H9+b99mJE5JrturWgqNdzuPGN2UFRTNlkeA3DBmFIH6bwlPC0Gpx0ChXaUGF9jFICw4WJ5xNGT0qcjoH/JOhKzCRWtCEXs0EM97Cd8vv0JCNVA64jEygs4HOtcevPgs4I1rfg5KFj1v9s9Nm6/q002xdbrkACZ0QGT8THArO0sxsBJ/MkFRmoQfpiInVrCgK5bTglYmt+vIyaJ5a4cv81sVYgd5gSTZj5TmF+asHpc0mZFIMohuuAhpGkENJPCYwYlgXXFpWFjAmEikpZojEsNa0G+sJV1YDxQ+wh9Yv99DrIy6L0xhWG1jMKctLQe7s7r2v7X84OPxYrwa/fvzcflJpvvB7gjhzfuOfPLnyl2v/4TYMA7elH1/aJrf/5s7uXbS+lslrp3U5KFXSVr8UXLeMVPdzGakL/5LprbxgSrkAS2nshwzWkuApN4y+ZYu9oE1e9W73PbaZNtlgzK8Zjf8mZH9aXhPX7oVh8OjF1XFSLnkKiXArcXnbbezXduCm+SirUgG09f8OjcpvUEsDBBQAAgAIAFZspky1/AlkugIAAFUKAAAhAAAAdW5pdmVyc2FsL2ZsYXNoX3NraW5fc2V0dGluZ3MueG1slVZtb+IwDP5+vwJx3+nulZ3UITHGSZN2t+k27XvamjYiTaokZce/vzhN1gQo9LAmEft5bMexzVK1pXzxYTJJc8GEfAatKS8VarxuQoubadZqLfgsF1wD1zMuZE3YdPHxp/2kiUVeYokdyLGcDcmhDzO3nzEUF+PbHGWIkIu6IXz/IEoxy0i+LaVoeXExtWrfgGSUbw3y6sd8tR4MwKjS9xrqKKf1Nco4SiNBKcCUvq9RLrIYyYD5SFf2M5LThzp/+wPajiqqLW35CWWI1pAS4iJfL1GG8dx4j19ljnKeoOGvNtAvn1EGoYzsQcbO776iDDJE0zb/0yONFCUWNOacf8R3DhOkMOOHWV2hXCTghTDQxVdw5bF3vQtA7ms49ymOqxTsCet6sBDw0TMGCy1bSBN/6myqEm+PrTbzAYsNYcoAQlUPejJJP5FWeTexrsf9gTfKi9CX0/SQV8HaGlZdwoG7WN/jV6tbuytCp++6IEMJO6cMUuyVPfK3qesRMlD2yGdGC3jkbH+cwaGpI/lHviXuOc/X31iBE3MsnNWfvBUjPeDoqiBVp/CYWhSwUJjOC60B3y1NrK5LKTnKKeVkR0uiqeC/EJft7WVUmhwYXK+d7qxUU83gVMPZHM2aDstlz3E/OmvckN3PQn+57jzRZovfTInWJK9q87OkphPHM2NiCjNNTjNwTxo4yHu+EQHHxh4i1URuQb4IwcaG4UKDGutedMM1BE+ToAZpcrrKqXNyqvy8rTOQa/NqFJSvcqzsgBUtK2b+9CuFNygOGAPWjqor448T+t6XgcI1ARCZV75ru0NnqVumKYMd+OEPFPbKQ3dLlenSoYZb6gfY6LDlnGZUT7pd0fdKvEMC/Qn8q0krcnxgGdH2mmTK3iyafL+G+1yixezXGTZfuMns2fVS5NjYjytolPjv5D9QSwMEFAACAAgAVmymTCqWD2f+AgAAlwsAACYAAAB1bml2ZXJzYWwvaHRtbF9wdWJsaXNoaW5nX3NldHRpbmdzLnhtbM2Wb08aMRjA3/Mpmi6+lFPnpiN3GCMYiU6IsE1fmXItXGOvvbU98Hy1T7MPtk+yp1dAiI6dRpaFEOjTPr/nX/u04dF9KtCEacOVjPBufQcjJmNFuRxH+MvgdPsQI2OJpEQoySIsFUZHzVqY5UPBTdJn1sJSgwAjTSOzEU6szRpBMJ1O69xk2s0qkVvgm3qs0iDTzDBpmQ4yQQr4sUXGDJ4RKgDgmyo5U2vWagiFnvRZ0VwwxCl4LrkLiogzmwoc+FVDEt+NtcolPVFCaaTHwwi/Ozx2n/kaT2rxlEmXEtMEoRPbBqGUOyeI6PMHhhLGxwl4e7CP0ZRTm0R4b99RYHXwlFKyfeTEUU4UpEDaGT5lllBiiR96e5bdWzMXeBEtJEl5PIAZ5MKPcGtwe3bTa19ddC7Pbwfd7sWg0/NOlDrBKicMVg2F4JDKdcwWdkJiLYkT8Bt0RkQYFgbLovmykZIrzrkxGioBqS+1MBqBp6KI8LHmRGDELRE8XsxaosfMnnIBMTjd3fpIWvwI9PHGCdGGLRuazxiXxbj5TeWCokLlSPA7hqxCEFGewr+EoeV0o5FWaSkVxFhkBKcMTTibMnpUZmkG/JOhGzCR5qAJmy8TzHoL33P+gIZspDRwGZnAVgU5N55ffxE4I8Y8Qsncx63+RafVvu1cttrXWy5AQidExi+EQwlZmtmN8EmBpLJzPUhHTHLDyqJQTsu5KrHVX18Gw9Nc+DK/dTGW0BssyWasvKQwf/WgstmETMqD6A5XiYYjyKEkngkTMRx3LnNWFRgTiZQUBSIxNCrjjvWEq9yAxB9gjzav99DrIy7L0RhuDrCoKdOVkDu7e+/3P3w8OPzUqAe/fvzcXqs0a+E9QZw538NP1jbxRSN/2g3DwPXO59uw1fm/6sK9q/bXKpm6bF8PKhWp3a+E61ZZ1T2vsurKXxu9pSujkgvQZsb+2ECjETzlltG33DSvKPz6+9dvizcq/AajWLt9/98g/Gjx3Fp5X4XBsw/AGshXH9PN2m9QSwMEFAACAAgAVmymTGhxUpGaAQAAHwYAAB8AAAB1bml2ZXJzYWwvaHRtbF9za2luX3NldHRpbmdzLmpzjZRNb8IwDIbv/AqUXSfEPmG7ocGkSRwmjdu0QyimVKRJlaQdHeK/rw5fTeqOxRfy8uR17CredrrVYhHrPne37rfbv/t7pwFqVudw7euiRU9RZ0YkC5glKYhEAguQ4nj0JO/OBGXMpDOdlx9oa2p+TOE/Sy5MHc8IC01ohjpcEOA3oW2owz8nsVOra19TrdHz3Fole5GSFqTtSaVT7hh29epWvcQAVgXoC+iSR+CZDtxqI8+ODwOMOhepNOOynKpY9eY8Wsda5XLRln9VZqCrT77eA/2nwcvEsxOJsW8W0jDxZIjRTmYajIFD3scJBgkLPgdR8+279QfqGTcLCugiMYk90qMbjDqd8RgaXRqOMHxMVl6Nbg4wmpyFjd0Td7cYHiF4CbphNb7H8ECV5dk/PmCmVYwdaaDNnp9QofgikfEhdR+D5PCyaNvWvXOh7vpj5j0hFTyhFfX80rbZEYKGAK03lo55TZB3StkJSpREDkVo1LQq6DliwzmC+88u49byaJVW46EajlUbuF6Dniklqtt/XbpnmKuz+wVQSwMEFAACAAgAXLe3TD08L9HBAAAA5QEAABoAAAB1bml2ZXJzYWwvaTE4bl9wcmVzZXRzLnhtbJ2RsQrCMBCG9z5FuN3EbqUkdRPcHHSWmqYaaS8ll1of35SKdJGAQyD/8X0/JCd3r75jT+PJOlSQ8y0wg9o1Fm8Kzqf9pgBGocam7hwaBeiA7apM2rzAozdkArFYgaTgHsJQCjFNE7c0+NhArhtDLCauXS/i6R2K2RTDosLilvYv+zODKssYk9fRduGAVbzHtCCMvFYwOxeN3GLrQPwCGpMATKrBUAJofQJ4DAnAjytAiu+b56RHCvGjYpBitZ4qewNQSwMEFAACAAgAXLe3TJr5lmRrAAAAawAAABwAAAB1bml2ZXJzYWwvbG9jYWxfc2V0dGluZ3MueG1ss7GvyM1RKEstKs7Mz7NVMtQzUFJIzUvOT8nMS7dVCg1x07VQUiguScxLSczJz0u1VcrLV1Kwt+OyyclPTswJTi0pASosVijISaxMLQpJzQUySlL9EnOBKp/tmfJ8ya5n09qfr9ivpG/HBQB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XLe3TLCHI/RsAQAA9wIAACkAAAB1bml2ZXJzYWwvc2tpbl9jdXN0b21pemF0aW9uX3NldHRpbmdzLnhtbI1S20okMRB99yuCPzBJKreGdiC3lnlR0QGfm+ns0qyml07EZcnHm3Z3GEdHNPVUdU6doiqnTb/GaJ9Snh7Hv30ep3gXch7jz7Q+Q6jdTQ/TfDOHFHJaHSr3Yxym5038MS21Wk25j0M/D3ZB0xqj7vUhJbVyqmbMMIok89Qr5Dy3FWvANWAr5iix7eqdxD/dOexCzKdV29UR+rFhE1OY8yYO4c8ajtlvoeMNLud+GCsvrQVbouynFseWQIxwyX2hGgAEstwRh4uUjdQEecw4hmIUBQqIcE4aUYikHGrWNaKqMN8IxCRj1BXqae1GWhtHbZHQEKLrNK8aW7rOSIwRIQSYK1xAZzCqbKgaGtRyQHBgQBRtNFGAOtuZjhXvvLAcKeoFxoUZAxgfjnvY7u25DtVvr7M/5xeCJ7/gJLp4a3XCXO3uaZ4reRsefz/0OaBxuDi/ufV3/mqrt5vrq/P/vnz18J61mLVu/am3XwBQSwMEFAACAAgAYLe3TGpPNTPZDAAAyRkAABcAAAB1bml2ZXJzYWwvdW5pdmVyc2FsLnBuZ+2Ze1iSedrHH8fGmiattsxzVjMddiZ1aVTyvJajNY6Rp8wjJmuWIp5CJDk44+xYU+q07mhlylSTqCiGjVKgoJvCzpKaIYISUMMICSIqCaIg79PUXu97vfvX+/7tH1zw/Pj8fvdzf+/DdT/Xc/nkiQjbjc4bAQCwPX4sLAYArF0A4L2rG2zAlfJ/3fsW/LIqiok4AlCHXafBi3VZoVGhAECr/tB05n3w+oP8Y4lFAGD3+M3HipvX/BcAcEo7HhYaV5KmkURRPp4yc19io1hlPQD9yI7+qOsNl6hxx/q27B04GPZ+6KZjfxN8sy76+abd3yd+3L/h6z3Wf/iaMW/13o2J894fmEe0S+z9hjHTshHH9dPE549mMVoZzFb3YfM0NbjovE8UibhqVMmrQ9LwSy8rsqhwth0A3B8/V6G6pLqMZdi7kAjL55mHAKCP2vop58IOFyjq+TmHdQAgSlgcTETijFN1mvdAHypahx/GcU+hP7MCnYhvKJjuIJpzArYBwIuTAqc6hhOIcP8AyvLnb0Tgzz0DoDZbdvsCQNkGGrgj7JItAOw6ggT/2pphDQCXtqyha+gauoauoWvoGrqGrqFr6Bq6hv7/0YLpK16s0yB5C/p/Pdp1uws0T5qS2nsRvfgs0qudsMwnURtLfr1cekJCZeDRAWp9sdgK6FtV0NKhdswDKn2dMK00t2M+wyNZfXWRyWOBS/u5vFIuJ4uE714erSaMSUWl8RIpQyLRg89bzOrg5VeN+AdGR5+0tlx1N/YUL+Vn2pynKliSuWLowiBTHhXe6/3KwHjDu6oFCfAg/lDy8svNxIfLc483aw9bRoirOtWgAzxQx4OvLlQZf+sxSEvperOWYGCKFUOGSA/oSL0A71u7siKzEMQ9BatUg5rB/Sc2hds91YhV3KgUY9uMqfd1S3un+JFlzA5pT9DgU0fC/BX4z+IgSiYDDQuV0JVmG7OUVhAdSUVh6EHc5lAx3iDB+JapFV6pLJyxSvdJnMrkLKpd0bItMxceuTp1aT89lE0KWX51l/71XZvXctYBmXkWI/w2oz2B3IXygCoE8js2cz55psAO8fTOj5QFbvW1lNx2Xge3cIgkDPCahoWpO/EXP/g+Pm8m0PC8SKOe++N0N368vegLVXDwCHReX1U5G566HVSl1SbL5xWF79yD5j3J/nHSdp26YQZbllDXxZsq6JnU6vp6pYKOvmZSnfXCRh6jQ6XcOFBAqjztxBPIz+CexZcbjLGXtDhlQO79TeqdH1WkReQ+XsLyC7uG5PO3vqtkzl8+p+JHAqxTpI8xHWxyk1ifSB9uaVlhiPVHL1VaVz6OKq4sd24btuagcZ0FhjF8Z482+2QambehjcQl29mvQ9yHl+tpXzpVVzj/0yvkXjMxj5EnDAq3661afrSTLK51GYWQMNJZzv47l2FeVktJbjxZr77xDmolS+JPbiKQG4UG6ADnGqevox5KwVQpMbUBPn1u2sYaoQTzkW+ttXYZ65fuhTCeSTlLN3X3m8Dg0oQ0daEYJYMwlIgjGAngSrZr8ZvSnj+IXkkHJfxOld+KWjHs9a3ytiFIeiYK70MpVmeHHJwxCRgZvoY2mkrY6sJUU13K5LcWHO4ESIKvo9W3Wpd1LEmwqEJ0+JnjElr3rb/3Wckhe2d0Gw7TFpyIPjDmWqLD+KpMBc1xN9gPIJQp7pljmTjSnWGXOh/k8jCn6d19ZViX3YPKcA/wvUGZEsKbkzsxUixZspm5zMlA+Gn8tY5gVHPqRM3fnzbs/zwHCGBdDzi4/qu/jBGooYaHeSqWY2h0uZEB/8QmYkvVUjMfcoAkbOHdWD/v00cSJtotZYnBMKZEBHkaHnkYkpCmVQM7b0T2+ubTVChQcdyyt780nu51FhR3RsReOuBbFWdNh1xKzsJu4P3JjpQ0WYy9RZoUoq/HOBVAFAKA+IQC28Yx6hwGIi5dnVKsoL4JbYCT620W0GyMsu5ox13PonVPPOmZsXOulNJgaqxXtjturn9SucrQRb6RXnE9pCg5z9HDrEpgM3zYBOUTnbREXingebF7Lq4alfS0E8ahPEKR+pBKiW2IqYvXqS745dWj4E8Y6O4WcYz4MAmKQuRGmJndd1clLcYuC8iF1DKe+7MJxGH1QbdOr28RLPZu37KHs0ZRi8M/RkIsJgvJiGF5PiE3zDKsRHA3iqx3eDZb4m3zfPEiG8UgmJfHeS3Qe9mrSw000zpFDSzYL4C46TfDqKYaTG5fxM31JntAh5VXdqNajfYZPgLfak37XPP5meqo2FS4R1HzUfY7g4eRN2t5Q2/tjIDVL2NxZu82QQBPeycd9iNfhVX+X/srXaDDw+7XTvJxfpF5bLN+4pCObNOFirJ31XUyVfpf2pKz6iECfaVufJBzXeakHitOyL8qSgoXiNj1esluFW1UUxM1YLNFGOReEcW/LmsoZqht0kOU80JydpLdBS7ZdrHIwWWqmmiSTxgRQBq/yUpXQifaXdnqK3kZz3z11gLWWYw7hvw7zZ27wMOfjqFFV1eiSMg9//aCY5r9mQ8myMp0GtwQH2v7Xc7T5PCwsYB5H+LOTcL0RwfrnOr4UTqgFOd8iKWF2Mh5RynFAk3NG718BN3juRQNBbYH9KAwyebxhrabCtgXZ1tEByTBE2FI5Bydbc5d1JEsphkrCEWXnUa3yyf/p9kulDMctbP85daNPoJdPayOaES7sRDsq94jCphH+E9j59uTY93Oeiu0FPH+B6iG3OxWcVA3s7soFflEnJjNVPBubia1GnU9oUiTsHASLYUwNNNxx8bKF69F7Ew0z2SFJPfO/eNDuvEXGKHz4qvbFcO1W93upxpwrr5RCAJmchosePMtrmVHGt/0C8fx5GbEnwKDbztaa6f6GE251grjFb58S+sUHDkZQYeB9SMe8+5G4EZ+Wk3li6Byme5iw8YfboY3D8kSnDirQVpRMzecDvPd6vKhZYkbcqo6SC9KPDlmjW5ISMNOIW8kdY9Pe364lPS7ed6Ugn8CrJYZ5WRXjiZnJjh70vtpKifcqSLEw+Is8ASNb/sbumKHpvWd585iCPFQND+YFk16NRbHG77mY7fb5b+DukNVc8Xd9GJ9bvqF7IkkMvPgixyJjvaZdMKZH5hnKr31ewYRvXpfx6z4Myk3fW0vMEWOFX8WeNu88EFXRHt4leLuRPMX+Nfw6BXEePuDqChdLhXy2/VaGiRPfhISvULWf95CymmgSeyz5Z2Re3xVELB2cgc4P60efeAfmO20XRy49KKcIoQT8YuzTG1hv0lPZwcFpFQtqt6nlrJm7v7eKr6Xu5FQ7xrFjFYxVL+e2M8Y24Xh/8gm0McO8diO8eVKf2LYMXPPcE+aLYtrROwiNKOIb1tD13N39OH4hpDgH5qNCJfa7BuT+xd1C/dbCvx89rkpK82lyBLbxdPN3DB6SPdWl5rlXzH4CITTNrRydRpG9I8N8VKGmF/zKe5geDTptaVwaJ+iWKLLdJfoCmouRlMcfkFJm4TfgJV9+AnWRHRxiH7bNWcbMNLzhkFPFk20tO+C+LPSpZcVI9L4hqN3VAV+h9t1ikwV4p4Wry3FHOQOPrWlPgIzbCLCgPvyFZhfj8FZqut/dP5PE6g/r5xJyEAUGhemxHvuXCjnd6bMfrV+57k6uVT4vzbLf58EcmZbVPr+tmRlnABO8n891xKK/HKAQ4+FPvz37UNuM1FAlW4ii+S2aK680iReD+ZM7OJohHvXSrp7BuKZW3i8bPS03Yk6mTjfUTA4/s4OV7K0N144CpYjl4LQM4XS2LFcC2hoe69RUa/RayORX6pgomL4Fstj99X8nPQkUEKhw4Aa9mLY+rRnFSp/SMNQ8oJVJSOzftjGqqCm7WVDs5wcY++Pb4cGvxFZCzgKfm52zK3DBFkW6ti3bNtqIbQhA9tiFnQQzeriXbxeTTtdykCkD2l2Ek3zemNn9euIOfQE2k2Cts4nVJkt0Fk007R5Qjkf0ibj2Zkt3uMTAb6e2YLZpHOwYONv45Yg3CneuL8k08oSy8XvIxwXZDZyIfcAJEYlk4kye0r+RZr7WNojBjf9Wo4kuRnmue4kPEbeQm7MlmeUTP2QMFzbkpnTMNsJACeievuLvuunqUvm48op3X+cV0iktOgY7cl9rgvUrMGjeOJdO/cWfua5wJWZB1kVdWOBt60AnDjlJ9oLT72bF0FMJ7qvH+TQB7tyhMOrvJXlmocP/DsUaDU4bcO3/cegDjbIrADrd+8OWMsqSvE+AOi73fqZp1kZYjmf9R4AuLb6y5+p2DUwKDil62Lw0fxE5NhrUDtK6hYASE8Q2CMY9i4+ZnDaTcO/eUnxBXi+Oi4iDmbKS2pf3ex/usHj6saiT8BV4PjnJ8KoR9K//i9QSwMEFAACAAgAYLe3TGp9wY1LAAAAagAAABsAAAB1bml2ZXJzYWwvdW5pdmVyc2FsLnBuZy54bWyzsa/IzVEoSy0qzszPs1Uy1DNQsrfj5bIpKEoty0wtV6gAigEFIUBJoRLINUJwyzNTSjJslczNkZRkpGamZ5TYKpmaW8AF9YFGAgBQSwECAAAUAAIACABWbKZMFQ6tKGQEAAAHEQAAHQAAAAAAAAABAAAAAAAAAAAAdW5pdmVyc2FsL2NvbW1vbl9tZXNzYWdlcy5sbmdQSwECAAAUAAIACABWbKZMCH4LIykDAACGDAAAJwAAAAAAAAABAAAAAACfBAAAdW5pdmVyc2FsL2ZsYXNoX3B1Ymxpc2hpbmdfc2V0dGluZ3MueG1sUEsBAgAAFAACAAgAVmymTLX8CWS6AgAAVQoAACEAAAAAAAAAAQAAAAAADQgAAHVuaXZlcnNhbC9mbGFzaF9za2luX3NldHRpbmdzLnhtbFBLAQIAABQAAgAIAFZspkwqlg9n/gIAAJcLAAAmAAAAAAAAAAEAAAAAAAYLAAB1bml2ZXJzYWwvaHRtbF9wdWJsaXNoaW5nX3NldHRpbmdzLnhtbFBLAQIAABQAAgAIAFZspkxocVKRmgEAAB8GAAAfAAAAAAAAAAEAAAAAAEgOAAB1bml2ZXJzYWwvaHRtbF9za2luX3NldHRpbmdzLmpzUEsBAgAAFAACAAgAXLe3TD08L9HBAAAA5QEAABoAAAAAAAAAAQAAAAAAHxAAAHVuaXZlcnNhbC9pMThuX3ByZXNldHMueG1sUEsBAgAAFAACAAgAXLe3TJr5lmRrAAAAawAAABwAAAAAAAAAAQAAAAAAGBEAAHVuaXZlcnNhbC9sb2NhbF9zZXR0aW5ncy54bWxQSwECAAAUAAIACABElFdHI7RO+/sCAACwCAAAFAAAAAAAAAABAAAAAAC9EQAAdW5pdmVyc2FsL3BsYXllci54bWxQSwECAAAUAAIACABct7dMsIcj9GwBAAD3AgAAKQAAAAAAAAABAAAAAADqFAAAdW5pdmVyc2FsL3NraW5fY3VzdG9taXphdGlvbl9zZXR0aW5ncy54bWxQSwECAAAUAAIACABgt7dMak81M9kMAADJGQAAFwAAAAAAAAAAAAAAAACdFgAAdW5pdmVyc2FsL3VuaXZlcnNhbC5wbmdQSwECAAAUAAIACABgt7dMan3BjUsAAABqAAAAGwAAAAAAAAABAAAAAACrIwAAdW5pdmVyc2FsL3VuaXZlcnNhbC5wbmcueG1sUEsFBgAAAAALAAsASQMAAC8kAAAAAA=="/>
  <p:tag name="ISPRING_PRESENTATION_TITLE" val="卡通儿童知识教育课件PPT模板"/>
  <p:tag name="ISPRING_SCORM_ENDPOINT" val="&lt;endpoint&gt;&lt;enable&gt;0&lt;/enable&gt;&lt;lrs&gt;http://&lt;/lrs&gt;&lt;auth&gt;0&lt;/auth&gt;&lt;login&gt;&lt;/login&gt;&lt;password&gt;&lt;/password&gt;&lt;key&gt;&lt;/key&gt;&lt;name&gt;&lt;/name&gt;&lt;email&gt;&lt;/email&gt;&lt;/endpoint&gt;&#10;"/>
  <p:tag name="INKNOELEADERBOARD" val="-1787526794"/>
</p:tagLst>
</file>

<file path=ppt/theme/theme1.xml><?xml version="1.0" encoding="utf-8"?>
<a:theme xmlns:a="http://schemas.openxmlformats.org/drawingml/2006/main" name="Office 主题​​">
  <a:themeElements>
    <a:clrScheme name="自定义 25">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FFFFFF"/>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515</TotalTime>
  <Words>684</Words>
  <Application>Microsoft Office PowerPoint</Application>
  <PresentationFormat>Widescreen</PresentationFormat>
  <Paragraphs>124</Paragraphs>
  <Slides>24</Slides>
  <Notes>7</Notes>
  <HiddenSlides>0</HiddenSlides>
  <MMClips>1</MMClips>
  <ScaleCrop>false</ScaleCrop>
  <HeadingPairs>
    <vt:vector size="6" baseType="variant">
      <vt:variant>
        <vt:lpstr>Fonts Used</vt:lpstr>
      </vt:variant>
      <vt:variant>
        <vt:i4>20</vt:i4>
      </vt:variant>
      <vt:variant>
        <vt:lpstr>Theme</vt:lpstr>
      </vt:variant>
      <vt:variant>
        <vt:i4>8</vt:i4>
      </vt:variant>
      <vt:variant>
        <vt:lpstr>Slide Titles</vt:lpstr>
      </vt:variant>
      <vt:variant>
        <vt:i4>24</vt:i4>
      </vt:variant>
    </vt:vector>
  </HeadingPairs>
  <TitlesOfParts>
    <vt:vector size="52" baseType="lpstr">
      <vt:lpstr>等线</vt:lpstr>
      <vt:lpstr>.VnTime</vt:lpstr>
      <vt:lpstr>Arial</vt:lpstr>
      <vt:lpstr>Calibri</vt:lpstr>
      <vt:lpstr>Calibri Light</vt:lpstr>
      <vt:lpstr>Cambria Math</vt:lpstr>
      <vt:lpstr>inpin heiti</vt:lpstr>
      <vt:lpstr>Jokerman</vt:lpstr>
      <vt:lpstr>SVN-Berkshire Swash</vt:lpstr>
      <vt:lpstr>SVN-Block</vt:lpstr>
      <vt:lpstr>SVN-Lobster</vt:lpstr>
      <vt:lpstr>SVN-Trebuchets</vt:lpstr>
      <vt:lpstr>Times New Roman</vt:lpstr>
      <vt:lpstr>UTM Alberta Heavy</vt:lpstr>
      <vt:lpstr>UTM Americana</vt:lpstr>
      <vt:lpstr>UTM Amerika Sans</vt:lpstr>
      <vt:lpstr>UTM Futura Extra</vt:lpstr>
      <vt:lpstr>UTM Khuccamta</vt:lpstr>
      <vt:lpstr>UTM Loko</vt:lpstr>
      <vt:lpstr>UVN Thang Vu</vt:lpstr>
      <vt:lpstr>Office 主题​​</vt:lpstr>
      <vt:lpstr>Custom Design</vt:lpstr>
      <vt:lpstr>Office Theme</vt:lpstr>
      <vt:lpstr>1_Office Theme</vt:lpstr>
      <vt:lpstr>2_Office Theme</vt:lpstr>
      <vt:lpstr>3_Office Theme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phân số và phép chia STN</dc:title>
  <dc:subject>toán</dc:subject>
  <dc:creator>BICHTRAN</dc:creator>
  <cp:keywords>MĂNGNON</cp:keywords>
  <cp:lastModifiedBy>Lan Anh Dương</cp:lastModifiedBy>
  <cp:revision>73</cp:revision>
  <dcterms:created xsi:type="dcterms:W3CDTF">2018-05-27T19:01:35Z</dcterms:created>
  <dcterms:modified xsi:type="dcterms:W3CDTF">2023-07-23T10:43:22Z</dcterms:modified>
</cp:coreProperties>
</file>