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8" r:id="rId1"/>
  </p:sldMasterIdLst>
  <p:notesMasterIdLst>
    <p:notesMasterId r:id="rId25"/>
  </p:notesMasterIdLst>
  <p:sldIdLst>
    <p:sldId id="256" r:id="rId2"/>
    <p:sldId id="295" r:id="rId3"/>
    <p:sldId id="268" r:id="rId4"/>
    <p:sldId id="269" r:id="rId5"/>
    <p:sldId id="270" r:id="rId6"/>
    <p:sldId id="271" r:id="rId7"/>
    <p:sldId id="272" r:id="rId8"/>
    <p:sldId id="273" r:id="rId9"/>
    <p:sldId id="275" r:id="rId10"/>
    <p:sldId id="276" r:id="rId11"/>
    <p:sldId id="277" r:id="rId12"/>
    <p:sldId id="278" r:id="rId13"/>
    <p:sldId id="279" r:id="rId14"/>
    <p:sldId id="265" r:id="rId15"/>
    <p:sldId id="280" r:id="rId16"/>
    <p:sldId id="281" r:id="rId17"/>
    <p:sldId id="282" r:id="rId18"/>
    <p:sldId id="283" r:id="rId19"/>
    <p:sldId id="284" r:id="rId20"/>
    <p:sldId id="287" r:id="rId21"/>
    <p:sldId id="291" r:id="rId22"/>
    <p:sldId id="292" r:id="rId23"/>
    <p:sldId id="290" r:id="rId24"/>
  </p:sldIdLst>
  <p:sldSz cx="12192000" cy="6858000"/>
  <p:notesSz cx="6858000" cy="9144000"/>
  <p:embeddedFontLst>
    <p:embeddedFont>
      <p:font typeface="#9Slide03 AmpleSoft Bold" panose="020B0604020202020204" charset="0"/>
      <p:regular r:id="rId26"/>
    </p:embeddedFont>
    <p:embeddedFont>
      <p:font typeface="#9Slide03 IcielPanton Black" panose="020B0604020202020204" charset="0"/>
      <p:bold r:id="rId27"/>
    </p:embeddedFont>
    <p:embeddedFont>
      <p:font typeface="#9Slide05 SVNKitten" panose="020B0604020202020204" charset="0"/>
      <p:regular r:id="rId28"/>
    </p:embeddedFont>
    <p:embeddedFont>
      <p:font typeface="#9Slide07 SVNZiclets" panose="02000603000000000000" charset="0"/>
      <p:regular r:id="rId29"/>
    </p:embeddedFont>
    <p:embeddedFont>
      <p:font typeface="Abril Fatface" panose="02000503000000020003" pitchFamily="2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Jokerman" panose="04090605060D06020702" pitchFamily="82" charset="0"/>
      <p:regular r:id="rId35"/>
    </p:embeddedFont>
    <p:embeddedFont>
      <p:font typeface="Just Another Hand" panose="020B0604020202020204" charset="0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49B"/>
    <a:srgbClr val="D44B16"/>
    <a:srgbClr val="F59418"/>
    <a:srgbClr val="FBD7A8"/>
    <a:srgbClr val="F5AC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80190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 userDrawn="1"/>
        </p:nvGrpSpPr>
        <p:grpSpPr>
          <a:xfrm rot="-493640">
            <a:off x="1350135" y="308804"/>
            <a:ext cx="6695746" cy="5980662"/>
            <a:chOff x="1712498" y="767350"/>
            <a:chExt cx="5272441" cy="5604964"/>
          </a:xfrm>
        </p:grpSpPr>
        <p:sp>
          <p:nvSpPr>
            <p:cNvPr id="12" name="Google Shape;12;p2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AF4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0" y="459773"/>
            <a:ext cx="957493" cy="4380603"/>
            <a:chOff x="8286350" y="2240498"/>
            <a:chExt cx="957493" cy="4380603"/>
          </a:xfrm>
        </p:grpSpPr>
        <p:sp>
          <p:nvSpPr>
            <p:cNvPr id="20" name="Google Shape;20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2"/>
          <p:cNvGrpSpPr/>
          <p:nvPr/>
        </p:nvGrpSpPr>
        <p:grpSpPr>
          <a:xfrm rot="672698">
            <a:off x="802582" y="2429183"/>
            <a:ext cx="957512" cy="4380691"/>
            <a:chOff x="8286350" y="2240498"/>
            <a:chExt cx="957493" cy="4380603"/>
          </a:xfrm>
        </p:grpSpPr>
        <p:sp>
          <p:nvSpPr>
            <p:cNvPr id="29" name="Google Shape;29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2"/>
          <p:cNvGrpSpPr/>
          <p:nvPr/>
        </p:nvGrpSpPr>
        <p:grpSpPr>
          <a:xfrm rot="-10661423">
            <a:off x="11082855" y="286916"/>
            <a:ext cx="957505" cy="4380657"/>
            <a:chOff x="8286350" y="2240498"/>
            <a:chExt cx="957493" cy="4380603"/>
          </a:xfrm>
        </p:grpSpPr>
        <p:sp>
          <p:nvSpPr>
            <p:cNvPr id="38" name="Google Shape;38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2416630" y="459774"/>
            <a:ext cx="7946602" cy="6086314"/>
            <a:chOff x="1712498" y="767350"/>
            <a:chExt cx="5272441" cy="5604964"/>
          </a:xfrm>
        </p:grpSpPr>
        <p:sp>
          <p:nvSpPr>
            <p:cNvPr id="56" name="Google Shape;56;p2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EFE2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4237025" y="1255650"/>
            <a:ext cx="4188000" cy="4313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 dirty="0"/>
          </a:p>
        </p:txBody>
      </p:sp>
      <p:sp>
        <p:nvSpPr>
          <p:cNvPr id="64" name="Google Shape;64;p2"/>
          <p:cNvSpPr txBox="1">
            <a:spLocks noGrp="1"/>
          </p:cNvSpPr>
          <p:nvPr>
            <p:ph type="subTitle" idx="1"/>
          </p:nvPr>
        </p:nvSpPr>
        <p:spPr>
          <a:xfrm>
            <a:off x="813800" y="5715300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ctr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 dirty="0"/>
          </a:p>
        </p:txBody>
      </p:sp>
      <p:sp>
        <p:nvSpPr>
          <p:cNvPr id="65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  <p:grpSp>
        <p:nvGrpSpPr>
          <p:cNvPr id="66" name="Google Shape;46;p2"/>
          <p:cNvGrpSpPr/>
          <p:nvPr userDrawn="1"/>
        </p:nvGrpSpPr>
        <p:grpSpPr>
          <a:xfrm rot="-1341854">
            <a:off x="10415133" y="2586661"/>
            <a:ext cx="957510" cy="4380680"/>
            <a:chOff x="8286350" y="2240498"/>
            <a:chExt cx="957493" cy="4380603"/>
          </a:xfrm>
        </p:grpSpPr>
        <p:sp>
          <p:nvSpPr>
            <p:cNvPr id="67" name="Google Shape;47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48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49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50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51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52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53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54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/>
          <p:nvPr/>
        </p:nvSpPr>
        <p:spPr>
          <a:xfrm rot="9167139">
            <a:off x="5054820" y="-685057"/>
            <a:ext cx="6772836" cy="7976631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" name="Google Shape;78;p4"/>
          <p:cNvGrpSpPr/>
          <p:nvPr/>
        </p:nvGrpSpPr>
        <p:grpSpPr>
          <a:xfrm>
            <a:off x="234254" y="500774"/>
            <a:ext cx="5272441" cy="5604964"/>
            <a:chOff x="1712498" y="767350"/>
            <a:chExt cx="5272441" cy="5604964"/>
          </a:xfrm>
        </p:grpSpPr>
        <p:sp>
          <p:nvSpPr>
            <p:cNvPr id="79" name="Google Shape;79;p4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EFE2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4"/>
          <p:cNvSpPr txBox="1">
            <a:spLocks noGrp="1"/>
          </p:cNvSpPr>
          <p:nvPr>
            <p:ph type="title"/>
          </p:nvPr>
        </p:nvSpPr>
        <p:spPr>
          <a:xfrm>
            <a:off x="1169425" y="1418325"/>
            <a:ext cx="3895800" cy="416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 b="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87" name="Google Shape;87;p4"/>
          <p:cNvSpPr txBox="1">
            <a:spLocks noGrp="1"/>
          </p:cNvSpPr>
          <p:nvPr>
            <p:ph type="body" idx="1"/>
          </p:nvPr>
        </p:nvSpPr>
        <p:spPr>
          <a:xfrm rot="-721606">
            <a:off x="6612571" y="508403"/>
            <a:ext cx="4096108" cy="58356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88" name="Google Shape;88;p4"/>
          <p:cNvGrpSpPr/>
          <p:nvPr/>
        </p:nvGrpSpPr>
        <p:grpSpPr>
          <a:xfrm rot="-10661423">
            <a:off x="11146622" y="-787022"/>
            <a:ext cx="957505" cy="4380657"/>
            <a:chOff x="8286350" y="2240498"/>
            <a:chExt cx="957493" cy="4380603"/>
          </a:xfrm>
        </p:grpSpPr>
        <p:sp>
          <p:nvSpPr>
            <p:cNvPr id="89" name="Google Shape;89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4"/>
          <p:cNvGrpSpPr/>
          <p:nvPr/>
        </p:nvGrpSpPr>
        <p:grpSpPr>
          <a:xfrm rot="-1341854">
            <a:off x="10669025" y="2459898"/>
            <a:ext cx="957510" cy="4380680"/>
            <a:chOff x="8286350" y="2240498"/>
            <a:chExt cx="957493" cy="4380603"/>
          </a:xfrm>
        </p:grpSpPr>
        <p:sp>
          <p:nvSpPr>
            <p:cNvPr id="98" name="Google Shape;98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67140" y="-2225143"/>
            <a:ext cx="2918460" cy="496824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8950" y="-6035040"/>
            <a:ext cx="2918460" cy="49682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CUSTOM_4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" name="Google Shape;239;p8"/>
          <p:cNvGrpSpPr/>
          <p:nvPr/>
        </p:nvGrpSpPr>
        <p:grpSpPr>
          <a:xfrm rot="8363066">
            <a:off x="-201178" y="-822346"/>
            <a:ext cx="957529" cy="4380768"/>
            <a:chOff x="8286350" y="2240498"/>
            <a:chExt cx="957493" cy="4380603"/>
          </a:xfrm>
        </p:grpSpPr>
        <p:sp>
          <p:nvSpPr>
            <p:cNvPr id="240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249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8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8"/>
          <p:cNvSpPr txBox="1">
            <a:spLocks noGrp="1"/>
          </p:cNvSpPr>
          <p:nvPr>
            <p:ph type="title"/>
          </p:nvPr>
        </p:nvSpPr>
        <p:spPr>
          <a:xfrm>
            <a:off x="1610875" y="2068275"/>
            <a:ext cx="8613900" cy="3160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9pPr>
          </a:lstStyle>
          <a:p>
            <a:endParaRPr/>
          </a:p>
        </p:txBody>
      </p:sp>
      <p:grpSp>
        <p:nvGrpSpPr>
          <p:cNvPr id="267" name="Google Shape;267;p8"/>
          <p:cNvGrpSpPr/>
          <p:nvPr/>
        </p:nvGrpSpPr>
        <p:grpSpPr>
          <a:xfrm rot="-8252710">
            <a:off x="10802090" y="-1562085"/>
            <a:ext cx="957480" cy="4380546"/>
            <a:chOff x="8286350" y="2240498"/>
            <a:chExt cx="957493" cy="4380603"/>
          </a:xfrm>
        </p:grpSpPr>
        <p:sp>
          <p:nvSpPr>
            <p:cNvPr id="268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CUSTOM_5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0"/>
          <p:cNvSpPr/>
          <p:nvPr/>
        </p:nvSpPr>
        <p:spPr>
          <a:xfrm rot="9167139">
            <a:off x="1320972" y="-355942"/>
            <a:ext cx="8296734" cy="8571749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9" name="Google Shape;319;p10"/>
          <p:cNvGrpSpPr/>
          <p:nvPr/>
        </p:nvGrpSpPr>
        <p:grpSpPr>
          <a:xfrm>
            <a:off x="307200" y="405123"/>
            <a:ext cx="957493" cy="4380603"/>
            <a:chOff x="8286350" y="2240498"/>
            <a:chExt cx="957493" cy="4380603"/>
          </a:xfrm>
        </p:grpSpPr>
        <p:sp>
          <p:nvSpPr>
            <p:cNvPr id="320" name="Google Shape;320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10"/>
          <p:cNvGrpSpPr/>
          <p:nvPr/>
        </p:nvGrpSpPr>
        <p:grpSpPr>
          <a:xfrm rot="835671">
            <a:off x="1187846" y="2373299"/>
            <a:ext cx="957493" cy="4380605"/>
            <a:chOff x="8286350" y="2240498"/>
            <a:chExt cx="957493" cy="4380603"/>
          </a:xfrm>
        </p:grpSpPr>
        <p:sp>
          <p:nvSpPr>
            <p:cNvPr id="329" name="Google Shape;329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10"/>
          <p:cNvGrpSpPr/>
          <p:nvPr/>
        </p:nvGrpSpPr>
        <p:grpSpPr>
          <a:xfrm rot="-8252710">
            <a:off x="9536090" y="-144735"/>
            <a:ext cx="957480" cy="4380546"/>
            <a:chOff x="8286350" y="2240498"/>
            <a:chExt cx="957493" cy="4380603"/>
          </a:xfrm>
        </p:grpSpPr>
        <p:sp>
          <p:nvSpPr>
            <p:cNvPr id="338" name="Google Shape;338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346;p10"/>
          <p:cNvGrpSpPr/>
          <p:nvPr/>
        </p:nvGrpSpPr>
        <p:grpSpPr>
          <a:xfrm>
            <a:off x="10450912" y="2373261"/>
            <a:ext cx="957493" cy="4380603"/>
            <a:chOff x="8286350" y="2240498"/>
            <a:chExt cx="957493" cy="4380603"/>
          </a:xfrm>
        </p:grpSpPr>
        <p:sp>
          <p:nvSpPr>
            <p:cNvPr id="347" name="Google Shape;347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Google Shape;355;p10"/>
          <p:cNvSpPr txBox="1">
            <a:spLocks noGrp="1"/>
          </p:cNvSpPr>
          <p:nvPr>
            <p:ph type="title"/>
          </p:nvPr>
        </p:nvSpPr>
        <p:spPr>
          <a:xfrm rot="-723123">
            <a:off x="3545345" y="713807"/>
            <a:ext cx="4020110" cy="289598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 dirty="0"/>
          </a:p>
        </p:txBody>
      </p:sp>
      <p:sp>
        <p:nvSpPr>
          <p:cNvPr id="356" name="Google Shape;356;p10"/>
          <p:cNvSpPr txBox="1">
            <a:spLocks noGrp="1"/>
          </p:cNvSpPr>
          <p:nvPr>
            <p:ph type="body" idx="1"/>
          </p:nvPr>
        </p:nvSpPr>
        <p:spPr>
          <a:xfrm rot="-723130">
            <a:off x="4118929" y="4374712"/>
            <a:ext cx="3833294" cy="180932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4230" y="-528963"/>
            <a:ext cx="2918460" cy="49682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61B7351-5DE8-4033-90D8-F1CB796A0E3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2319"/>
      </p:ext>
    </p:extLst>
  </p:cSld>
  <p:clrMapOvr>
    <a:masterClrMapping/>
  </p:clrMapOvr>
  <p:transition spd="med">
    <p:newsflash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6" r:id="rId4"/>
    <p:sldLayoutId id="214748365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5.wdp"/><Relationship Id="rId9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hdphoto" Target="../media/hdphoto9.wdp"/><Relationship Id="rId7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10.wdp"/><Relationship Id="rId5" Type="http://schemas.openxmlformats.org/officeDocument/2006/relationships/image" Target="../media/image14.png"/><Relationship Id="rId10" Type="http://schemas.microsoft.com/office/2007/relationships/hdphoto" Target="../media/hdphoto12.wdp"/><Relationship Id="rId4" Type="http://schemas.openxmlformats.org/officeDocument/2006/relationships/image" Target="../media/image11.gif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hdphoto" Target="../media/hdphoto9.wdp"/><Relationship Id="rId7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10.wdp"/><Relationship Id="rId5" Type="http://schemas.openxmlformats.org/officeDocument/2006/relationships/image" Target="../media/image14.png"/><Relationship Id="rId10" Type="http://schemas.microsoft.com/office/2007/relationships/hdphoto" Target="../media/hdphoto12.wdp"/><Relationship Id="rId4" Type="http://schemas.openxmlformats.org/officeDocument/2006/relationships/image" Target="../media/image11.gif"/><Relationship Id="rId9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hdphoto" Target="../media/hdphoto9.wdp"/><Relationship Id="rId7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10.wdp"/><Relationship Id="rId5" Type="http://schemas.openxmlformats.org/officeDocument/2006/relationships/image" Target="../media/image14.png"/><Relationship Id="rId10" Type="http://schemas.microsoft.com/office/2007/relationships/hdphoto" Target="../media/hdphoto12.wdp"/><Relationship Id="rId4" Type="http://schemas.openxmlformats.org/officeDocument/2006/relationships/image" Target="../media/image11.gif"/><Relationship Id="rId9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2"/>
          <p:cNvSpPr txBox="1">
            <a:spLocks noGrp="1"/>
          </p:cNvSpPr>
          <p:nvPr>
            <p:ph type="title"/>
          </p:nvPr>
        </p:nvSpPr>
        <p:spPr>
          <a:xfrm>
            <a:off x="3298371" y="1223017"/>
            <a:ext cx="6379034" cy="4313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Jokerman" pitchFamily="82" charset="0"/>
              </a:rPr>
              <a:t>Phân số và phép chia số tự nhiên (tt)</a:t>
            </a:r>
            <a:endParaRPr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Jokerman" pitchFamily="82" charset="0"/>
            </a:endParaRPr>
          </a:p>
        </p:txBody>
      </p:sp>
      <p:sp>
        <p:nvSpPr>
          <p:cNvPr id="387" name="Google Shape;387;p12"/>
          <p:cNvSpPr txBox="1">
            <a:spLocks noGrp="1"/>
          </p:cNvSpPr>
          <p:nvPr>
            <p:ph type="subTitle" idx="1"/>
          </p:nvPr>
        </p:nvSpPr>
        <p:spPr>
          <a:xfrm>
            <a:off x="2980059" y="5715301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#9Slide03 IcielPanton Black" pitchFamily="2" charset="0"/>
                <a:ea typeface="LatinWide" pitchFamily="34" charset="0"/>
                <a:cs typeface="LatinWide" pitchFamily="34" charset="0"/>
              </a:rPr>
              <a:t>Tr 109.</a:t>
            </a:r>
            <a:endParaRPr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#9Slide03 IcielPanton Black" pitchFamily="2" charset="0"/>
              <a:ea typeface="LatinWide" pitchFamily="34" charset="0"/>
              <a:cs typeface="LatinWide" pitchFamily="34" charset="0"/>
            </a:endParaRPr>
          </a:p>
        </p:txBody>
      </p:sp>
      <p:sp>
        <p:nvSpPr>
          <p:cNvPr id="4" name="Google Shape;386;p12"/>
          <p:cNvSpPr txBox="1">
            <a:spLocks/>
          </p:cNvSpPr>
          <p:nvPr/>
        </p:nvSpPr>
        <p:spPr>
          <a:xfrm>
            <a:off x="3341914" y="1255678"/>
            <a:ext cx="6379034" cy="43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Just Another Hand"/>
              <a:buNone/>
              <a:defRPr sz="9000" b="0" i="0" u="none" strike="noStrike" cap="none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en-US" b="1" dirty="0" err="1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Phân</a:t>
            </a:r>
            <a:r>
              <a:rPr lang="en-US" b="1" dirty="0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 </a:t>
            </a:r>
            <a:r>
              <a:rPr lang="en-US" b="1" dirty="0" err="1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số</a:t>
            </a:r>
            <a:r>
              <a:rPr lang="en-US" b="1" dirty="0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 </a:t>
            </a:r>
            <a:r>
              <a:rPr lang="en-US" b="1" dirty="0" err="1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và</a:t>
            </a:r>
            <a:r>
              <a:rPr lang="en-US" b="1" dirty="0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 </a:t>
            </a:r>
            <a:r>
              <a:rPr lang="en-US" b="1" dirty="0" err="1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phép</a:t>
            </a:r>
            <a:r>
              <a:rPr lang="en-US" b="1" dirty="0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 chia </a:t>
            </a:r>
            <a:r>
              <a:rPr lang="en-US" b="1" dirty="0" err="1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số</a:t>
            </a:r>
            <a:r>
              <a:rPr lang="en-US" b="1" dirty="0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 </a:t>
            </a:r>
            <a:r>
              <a:rPr lang="en-US" b="1" dirty="0" err="1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tự</a:t>
            </a:r>
            <a:r>
              <a:rPr lang="en-US" b="1" dirty="0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 </a:t>
            </a:r>
            <a:r>
              <a:rPr lang="en-US" b="1" dirty="0" err="1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nhiên</a:t>
            </a:r>
            <a:r>
              <a:rPr lang="en-US" b="1" dirty="0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 (</a:t>
            </a:r>
            <a:r>
              <a:rPr lang="en-US" b="1" dirty="0" err="1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tt</a:t>
            </a:r>
            <a:r>
              <a:rPr lang="en-US" b="1" dirty="0">
                <a:ln w="1905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Jokerman" pitchFamily="82" charset="0"/>
              </a:rPr>
              <a:t>)</a:t>
            </a:r>
          </a:p>
        </p:txBody>
      </p:sp>
      <p:pic>
        <p:nvPicPr>
          <p:cNvPr id="1026" name="Picture 2" descr="C:\Users\HP\Desktop\360_F_53680493_wlp9W3lPce3Q85IIgTPIkdkwtAqZWzJJ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3889">
                        <a14:foregroundMark x1="49167" y1="56389" x2="72222" y2="80556"/>
                        <a14:foregroundMark x1="46667" y1="53611" x2="65833" y2="63889"/>
                        <a14:foregroundMark x1="45278" y1="53611" x2="63333" y2="56389"/>
                        <a14:foregroundMark x1="58056" y1="70833" x2="58056" y2="70833"/>
                        <a14:foregroundMark x1="53611" y1="70833" x2="53611" y2="70833"/>
                        <a14:foregroundMark x1="41667" y1="83889" x2="49167" y2="85556"/>
                        <a14:foregroundMark x1="44722" y1="53611" x2="51667" y2="61389"/>
                        <a14:foregroundMark x1="46667" y1="31389" x2="76111" y2="13333"/>
                        <a14:foregroundMark x1="69722" y1="19167" x2="80556" y2="1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693" y="729420"/>
            <a:ext cx="2856411" cy="285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77-779068_orange-0-orange-fruit-cartoon-png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3" b="99355" l="0" r="98659">
                        <a14:foregroundMark x1="56463" y1="58280" x2="72317" y2="65054"/>
                        <a14:backgroundMark x1="61463" y1="12258" x2="61463" y2="12258"/>
                        <a14:backgroundMark x1="59024" y1="11398" x2="59024" y2="11398"/>
                        <a14:backgroundMark x1="92073" y1="69032" x2="92073" y2="69032"/>
                        <a14:backgroundMark x1="77927" y1="83333" x2="77927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923" y="1060426"/>
            <a:ext cx="1934848" cy="219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513" y="4155488"/>
            <a:ext cx="2347777" cy="240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Google Shape;108;p5"/>
          <p:cNvSpPr/>
          <p:nvPr/>
        </p:nvSpPr>
        <p:spPr>
          <a:xfrm>
            <a:off x="614736" y="140899"/>
            <a:ext cx="10934584" cy="640961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110;p5"/>
          <p:cNvGrpSpPr/>
          <p:nvPr/>
        </p:nvGrpSpPr>
        <p:grpSpPr>
          <a:xfrm rot="10800000">
            <a:off x="-14141" y="-130321"/>
            <a:ext cx="957470" cy="4380497"/>
            <a:chOff x="8286350" y="2240498"/>
            <a:chExt cx="957493" cy="4380603"/>
          </a:xfrm>
        </p:grpSpPr>
        <p:sp>
          <p:nvSpPr>
            <p:cNvPr id="7" name="Google Shape;111;p5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12;p5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13;p5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14;p5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5;p5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16;p5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17;p5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18;p5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119;p5"/>
          <p:cNvGrpSpPr/>
          <p:nvPr/>
        </p:nvGrpSpPr>
        <p:grpSpPr>
          <a:xfrm>
            <a:off x="11288217" y="1877125"/>
            <a:ext cx="957493" cy="4380603"/>
            <a:chOff x="8286350" y="2240498"/>
            <a:chExt cx="957493" cy="4380603"/>
          </a:xfrm>
        </p:grpSpPr>
        <p:sp>
          <p:nvSpPr>
            <p:cNvPr id="16" name="Google Shape;120;p5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21;p5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22;p5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23;p5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24;p5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25;p5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26;p5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27;p5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" name="Rectangle 16"/>
          <p:cNvSpPr>
            <a:spLocks noChangeArrowheads="1"/>
          </p:cNvSpPr>
          <p:nvPr/>
        </p:nvSpPr>
        <p:spPr bwMode="auto">
          <a:xfrm>
            <a:off x="335336" y="-263769"/>
            <a:ext cx="11970964" cy="206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#9Slide03 AmpleSoft Bold" pitchFamily="2" charset="0"/>
              </a:rPr>
              <a:t>     </a:t>
            </a:r>
            <a:r>
              <a:rPr lang="en-US" sz="3200" b="1" dirty="0" err="1">
                <a:solidFill>
                  <a:srgbClr val="FF0000"/>
                </a:solidFill>
                <a:latin typeface="#9Slide03 AmpleSoft Bold" pitchFamily="2" charset="0"/>
              </a:rPr>
              <a:t>Ví</a:t>
            </a:r>
            <a:r>
              <a:rPr lang="en-US" sz="3200" b="1" dirty="0">
                <a:solidFill>
                  <a:srgbClr val="FF0000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3 AmpleSoft Bold" pitchFamily="2" charset="0"/>
              </a:rPr>
              <a:t>dụ</a:t>
            </a:r>
            <a:r>
              <a:rPr lang="en-US" sz="3200" b="1" dirty="0">
                <a:solidFill>
                  <a:srgbClr val="FF0000"/>
                </a:solidFill>
                <a:latin typeface="#9Slide03 AmpleSoft Bold" pitchFamily="2" charset="0"/>
              </a:rPr>
              <a:t> 2</a:t>
            </a:r>
            <a:endParaRPr lang="en-US" sz="3200" b="1" dirty="0">
              <a:solidFill>
                <a:srgbClr val="0000CC"/>
              </a:solidFill>
              <a:latin typeface="#9Slide03 AmpleSoft Bold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00CC"/>
                </a:solidFill>
                <a:latin typeface="#9Slide03 AmpleSoft Bold" pitchFamily="2" charset="0"/>
              </a:rPr>
              <a:t>   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Chia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đều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5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quả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cam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cho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4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người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.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Tìm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phần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cam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cho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mỗi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người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</a:p>
        </p:txBody>
      </p:sp>
      <p:pic>
        <p:nvPicPr>
          <p:cNvPr id="157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202010" y="1265861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388112" y="1448001"/>
            <a:ext cx="2317223" cy="224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265777" y="1265861"/>
            <a:ext cx="1131773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179715" y="2691333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1549722" y="2725846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1549722" y="1265861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" name="Picture 4" descr="C:\Users\HP\Desktop\istockphoto-833287494-170667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24" y="1500769"/>
            <a:ext cx="1568247" cy="156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4" name="Group 163"/>
          <p:cNvGrpSpPr/>
          <p:nvPr/>
        </p:nvGrpSpPr>
        <p:grpSpPr>
          <a:xfrm>
            <a:off x="414400" y="3250964"/>
            <a:ext cx="2334002" cy="1319215"/>
            <a:chOff x="5700717" y="5142276"/>
            <a:chExt cx="2334002" cy="1319215"/>
          </a:xfrm>
        </p:grpSpPr>
        <p:grpSp>
          <p:nvGrpSpPr>
            <p:cNvPr id="165" name="Group 65"/>
            <p:cNvGrpSpPr>
              <a:grpSpLocks/>
            </p:cNvGrpSpPr>
            <p:nvPr/>
          </p:nvGrpSpPr>
          <p:grpSpPr bwMode="auto">
            <a:xfrm>
              <a:off x="5700717" y="5142276"/>
              <a:ext cx="615950" cy="1319215"/>
              <a:chOff x="2769" y="1008"/>
              <a:chExt cx="388" cy="831"/>
            </a:xfrm>
          </p:grpSpPr>
          <p:sp>
            <p:nvSpPr>
              <p:cNvPr id="167" name="Text Box 4"/>
              <p:cNvSpPr txBox="1">
                <a:spLocks noChangeArrowheads="1"/>
              </p:cNvSpPr>
              <p:nvPr/>
            </p:nvSpPr>
            <p:spPr bwMode="auto">
              <a:xfrm>
                <a:off x="2784" y="1008"/>
                <a:ext cx="329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168" name="Text Box 4"/>
              <p:cNvSpPr txBox="1">
                <a:spLocks noChangeArrowheads="1"/>
              </p:cNvSpPr>
              <p:nvPr/>
            </p:nvSpPr>
            <p:spPr bwMode="auto">
              <a:xfrm>
                <a:off x="2769" y="1354"/>
                <a:ext cx="384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169" name="Line 63"/>
              <p:cNvSpPr>
                <a:spLocks noChangeShapeType="1"/>
              </p:cNvSpPr>
              <p:nvPr/>
            </p:nvSpPr>
            <p:spPr bwMode="auto">
              <a:xfrm flipH="1" flipV="1">
                <a:off x="2866" y="1453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0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166" name="Rectangle 165"/>
            <p:cNvSpPr/>
            <p:nvPr/>
          </p:nvSpPr>
          <p:spPr>
            <a:xfrm>
              <a:off x="6293537" y="5526403"/>
              <a:ext cx="174118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vi-VN" sz="32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</a:t>
              </a:r>
              <a:r>
                <a:rPr lang="en-US" altLang="vi-VN" sz="3200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endParaRPr lang="en-US" sz="3200" dirty="0"/>
            </a:p>
          </p:txBody>
        </p:sp>
      </p:grpSp>
      <p:pic>
        <p:nvPicPr>
          <p:cNvPr id="170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2513410" y="1202240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2699512" y="1384380"/>
            <a:ext cx="2317223" cy="224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2577177" y="1202240"/>
            <a:ext cx="1131773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2491115" y="2627712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3861122" y="2662225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3861122" y="1202240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" name="Picture 4" descr="C:\Users\HP\Desktop\istockphoto-833287494-170667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036" y="1428416"/>
            <a:ext cx="1568247" cy="156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7" name="Group 176"/>
          <p:cNvGrpSpPr/>
          <p:nvPr/>
        </p:nvGrpSpPr>
        <p:grpSpPr>
          <a:xfrm>
            <a:off x="2767634" y="3111143"/>
            <a:ext cx="2334002" cy="1319215"/>
            <a:chOff x="5700717" y="5142276"/>
            <a:chExt cx="2334002" cy="1319215"/>
          </a:xfrm>
        </p:grpSpPr>
        <p:grpSp>
          <p:nvGrpSpPr>
            <p:cNvPr id="178" name="Group 65"/>
            <p:cNvGrpSpPr>
              <a:grpSpLocks/>
            </p:cNvGrpSpPr>
            <p:nvPr/>
          </p:nvGrpSpPr>
          <p:grpSpPr bwMode="auto">
            <a:xfrm>
              <a:off x="5700717" y="5142276"/>
              <a:ext cx="615950" cy="1319215"/>
              <a:chOff x="2769" y="1008"/>
              <a:chExt cx="388" cy="831"/>
            </a:xfrm>
          </p:grpSpPr>
          <p:sp>
            <p:nvSpPr>
              <p:cNvPr id="180" name="Text Box 4"/>
              <p:cNvSpPr txBox="1">
                <a:spLocks noChangeArrowheads="1"/>
              </p:cNvSpPr>
              <p:nvPr/>
            </p:nvSpPr>
            <p:spPr bwMode="auto">
              <a:xfrm>
                <a:off x="2784" y="1008"/>
                <a:ext cx="329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181" name="Text Box 4"/>
              <p:cNvSpPr txBox="1">
                <a:spLocks noChangeArrowheads="1"/>
              </p:cNvSpPr>
              <p:nvPr/>
            </p:nvSpPr>
            <p:spPr bwMode="auto">
              <a:xfrm>
                <a:off x="2769" y="1354"/>
                <a:ext cx="384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182" name="Line 63"/>
              <p:cNvSpPr>
                <a:spLocks noChangeShapeType="1"/>
              </p:cNvSpPr>
              <p:nvPr/>
            </p:nvSpPr>
            <p:spPr bwMode="auto">
              <a:xfrm flipH="1" flipV="1">
                <a:off x="2866" y="1453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0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179" name="Rectangle 178"/>
            <p:cNvSpPr/>
            <p:nvPr/>
          </p:nvSpPr>
          <p:spPr>
            <a:xfrm>
              <a:off x="6293537" y="5526403"/>
              <a:ext cx="174118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vi-VN" sz="32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</a:t>
              </a:r>
              <a:r>
                <a:rPr lang="en-US" altLang="vi-VN" sz="3200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endParaRPr lang="en-US" sz="3200" dirty="0"/>
            </a:p>
          </p:txBody>
        </p:sp>
      </p:grpSp>
      <p:pic>
        <p:nvPicPr>
          <p:cNvPr id="183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4660803" y="1213093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4846905" y="1395233"/>
            <a:ext cx="2317223" cy="224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4724570" y="1213093"/>
            <a:ext cx="1131773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6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4638508" y="2638565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7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6008515" y="2673078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6008515" y="1213093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9" name="Picture 4" descr="C:\Users\HP\Desktop\istockphoto-833287494-170667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872" y="1395233"/>
            <a:ext cx="1568247" cy="156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0" name="Group 189"/>
          <p:cNvGrpSpPr/>
          <p:nvPr/>
        </p:nvGrpSpPr>
        <p:grpSpPr>
          <a:xfrm>
            <a:off x="4915027" y="3051849"/>
            <a:ext cx="2334002" cy="1319215"/>
            <a:chOff x="5700717" y="5142276"/>
            <a:chExt cx="2334002" cy="1319215"/>
          </a:xfrm>
        </p:grpSpPr>
        <p:grpSp>
          <p:nvGrpSpPr>
            <p:cNvPr id="191" name="Group 65"/>
            <p:cNvGrpSpPr>
              <a:grpSpLocks/>
            </p:cNvGrpSpPr>
            <p:nvPr/>
          </p:nvGrpSpPr>
          <p:grpSpPr bwMode="auto">
            <a:xfrm>
              <a:off x="5700717" y="5142276"/>
              <a:ext cx="615950" cy="1319215"/>
              <a:chOff x="2769" y="1008"/>
              <a:chExt cx="388" cy="831"/>
            </a:xfrm>
          </p:grpSpPr>
          <p:sp>
            <p:nvSpPr>
              <p:cNvPr id="193" name="Text Box 4"/>
              <p:cNvSpPr txBox="1">
                <a:spLocks noChangeArrowheads="1"/>
              </p:cNvSpPr>
              <p:nvPr/>
            </p:nvSpPr>
            <p:spPr bwMode="auto">
              <a:xfrm>
                <a:off x="2784" y="1008"/>
                <a:ext cx="329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194" name="Text Box 4"/>
              <p:cNvSpPr txBox="1">
                <a:spLocks noChangeArrowheads="1"/>
              </p:cNvSpPr>
              <p:nvPr/>
            </p:nvSpPr>
            <p:spPr bwMode="auto">
              <a:xfrm>
                <a:off x="2769" y="1354"/>
                <a:ext cx="384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195" name="Line 63"/>
              <p:cNvSpPr>
                <a:spLocks noChangeShapeType="1"/>
              </p:cNvSpPr>
              <p:nvPr/>
            </p:nvSpPr>
            <p:spPr bwMode="auto">
              <a:xfrm flipH="1" flipV="1">
                <a:off x="2866" y="1453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0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192" name="Rectangle 191"/>
            <p:cNvSpPr/>
            <p:nvPr/>
          </p:nvSpPr>
          <p:spPr>
            <a:xfrm>
              <a:off x="6293537" y="5526403"/>
              <a:ext cx="174118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vi-VN" sz="32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</a:t>
              </a:r>
              <a:r>
                <a:rPr lang="en-US" altLang="vi-VN" sz="3200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endParaRPr lang="en-US" sz="3200" dirty="0"/>
            </a:p>
          </p:txBody>
        </p:sp>
      </p:grpSp>
      <p:pic>
        <p:nvPicPr>
          <p:cNvPr id="196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6775194" y="1176246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6961296" y="1358386"/>
            <a:ext cx="2317223" cy="224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6838961" y="1176246"/>
            <a:ext cx="1131773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9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6752899" y="2601718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0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8122906" y="2636231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1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8122906" y="1176246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2" name="Picture 4" descr="C:\Users\HP\Desktop\istockphoto-833287494-170667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197" y="1395233"/>
            <a:ext cx="1568247" cy="156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3" name="Group 202"/>
          <p:cNvGrpSpPr/>
          <p:nvPr/>
        </p:nvGrpSpPr>
        <p:grpSpPr>
          <a:xfrm>
            <a:off x="7011014" y="3000218"/>
            <a:ext cx="2334002" cy="1319215"/>
            <a:chOff x="5700717" y="5142276"/>
            <a:chExt cx="2334002" cy="1319215"/>
          </a:xfrm>
        </p:grpSpPr>
        <p:grpSp>
          <p:nvGrpSpPr>
            <p:cNvPr id="204" name="Group 65"/>
            <p:cNvGrpSpPr>
              <a:grpSpLocks/>
            </p:cNvGrpSpPr>
            <p:nvPr/>
          </p:nvGrpSpPr>
          <p:grpSpPr bwMode="auto">
            <a:xfrm>
              <a:off x="5700717" y="5142276"/>
              <a:ext cx="615950" cy="1319215"/>
              <a:chOff x="2769" y="1008"/>
              <a:chExt cx="388" cy="831"/>
            </a:xfrm>
          </p:grpSpPr>
          <p:sp>
            <p:nvSpPr>
              <p:cNvPr id="206" name="Text Box 4"/>
              <p:cNvSpPr txBox="1">
                <a:spLocks noChangeArrowheads="1"/>
              </p:cNvSpPr>
              <p:nvPr/>
            </p:nvSpPr>
            <p:spPr bwMode="auto">
              <a:xfrm>
                <a:off x="2784" y="1008"/>
                <a:ext cx="329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07" name="Text Box 4"/>
              <p:cNvSpPr txBox="1">
                <a:spLocks noChangeArrowheads="1"/>
              </p:cNvSpPr>
              <p:nvPr/>
            </p:nvSpPr>
            <p:spPr bwMode="auto">
              <a:xfrm>
                <a:off x="2769" y="1354"/>
                <a:ext cx="384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208" name="Line 63"/>
              <p:cNvSpPr>
                <a:spLocks noChangeShapeType="1"/>
              </p:cNvSpPr>
              <p:nvPr/>
            </p:nvSpPr>
            <p:spPr bwMode="auto">
              <a:xfrm flipH="1" flipV="1">
                <a:off x="2866" y="1453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0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205" name="Rectangle 204"/>
            <p:cNvSpPr/>
            <p:nvPr/>
          </p:nvSpPr>
          <p:spPr>
            <a:xfrm>
              <a:off x="6293537" y="5526403"/>
              <a:ext cx="174118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vi-VN" sz="32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</a:t>
              </a:r>
              <a:r>
                <a:rPr lang="en-US" altLang="vi-VN" sz="3200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endParaRPr lang="en-US" sz="3200" dirty="0"/>
            </a:p>
          </p:txBody>
        </p:sp>
      </p:grpSp>
      <p:pic>
        <p:nvPicPr>
          <p:cNvPr id="209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8906470" y="1202239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9092572" y="1384379"/>
            <a:ext cx="2317223" cy="224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8970237" y="1202239"/>
            <a:ext cx="1131773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8884175" y="2627711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10254182" y="2662224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10254182" y="1202239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4" descr="C:\Users\HP\Desktop\istockphoto-833287494-170667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316" y="1437148"/>
            <a:ext cx="1568247" cy="156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6" name="Group 215"/>
          <p:cNvGrpSpPr/>
          <p:nvPr/>
        </p:nvGrpSpPr>
        <p:grpSpPr>
          <a:xfrm>
            <a:off x="9275640" y="2930961"/>
            <a:ext cx="2334002" cy="1319215"/>
            <a:chOff x="5700717" y="5142276"/>
            <a:chExt cx="2334002" cy="1319215"/>
          </a:xfrm>
        </p:grpSpPr>
        <p:grpSp>
          <p:nvGrpSpPr>
            <p:cNvPr id="217" name="Group 65"/>
            <p:cNvGrpSpPr>
              <a:grpSpLocks/>
            </p:cNvGrpSpPr>
            <p:nvPr/>
          </p:nvGrpSpPr>
          <p:grpSpPr bwMode="auto">
            <a:xfrm>
              <a:off x="5700717" y="5142276"/>
              <a:ext cx="615950" cy="1319215"/>
              <a:chOff x="2769" y="1008"/>
              <a:chExt cx="388" cy="831"/>
            </a:xfrm>
          </p:grpSpPr>
          <p:sp>
            <p:nvSpPr>
              <p:cNvPr id="219" name="Text Box 4"/>
              <p:cNvSpPr txBox="1">
                <a:spLocks noChangeArrowheads="1"/>
              </p:cNvSpPr>
              <p:nvPr/>
            </p:nvSpPr>
            <p:spPr bwMode="auto">
              <a:xfrm>
                <a:off x="2784" y="1008"/>
                <a:ext cx="329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220" name="Text Box 4"/>
              <p:cNvSpPr txBox="1">
                <a:spLocks noChangeArrowheads="1"/>
              </p:cNvSpPr>
              <p:nvPr/>
            </p:nvSpPr>
            <p:spPr bwMode="auto">
              <a:xfrm>
                <a:off x="2769" y="1354"/>
                <a:ext cx="384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221" name="Line 63"/>
              <p:cNvSpPr>
                <a:spLocks noChangeShapeType="1"/>
              </p:cNvSpPr>
              <p:nvPr/>
            </p:nvSpPr>
            <p:spPr bwMode="auto">
              <a:xfrm flipH="1" flipV="1">
                <a:off x="2866" y="1453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0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218" name="Rectangle 217"/>
            <p:cNvSpPr/>
            <p:nvPr/>
          </p:nvSpPr>
          <p:spPr>
            <a:xfrm>
              <a:off x="6293537" y="5526403"/>
              <a:ext cx="174118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vi-VN" sz="32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</a:t>
              </a:r>
              <a:r>
                <a:rPr lang="en-US" altLang="vi-VN" sz="3200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endParaRPr lang="en-US" sz="32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60642" y="4636766"/>
            <a:ext cx="18806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#9Slide05 SVNKitten" pitchFamily="2" charset="0"/>
              </a:rPr>
              <a:t>Cách</a:t>
            </a:r>
            <a:r>
              <a:rPr lang="en-US" sz="3200" dirty="0">
                <a:latin typeface="#9Slide05 SVNKitten" pitchFamily="2" charset="0"/>
              </a:rPr>
              <a:t> chia: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000739" y="4250176"/>
            <a:ext cx="8366427" cy="1899040"/>
            <a:chOff x="2904567" y="4799994"/>
            <a:chExt cx="8366427" cy="1899040"/>
          </a:xfrm>
        </p:grpSpPr>
        <p:sp>
          <p:nvSpPr>
            <p:cNvPr id="222" name="Rounded Rectangle 221"/>
            <p:cNvSpPr/>
            <p:nvPr/>
          </p:nvSpPr>
          <p:spPr>
            <a:xfrm>
              <a:off x="2904567" y="4799994"/>
              <a:ext cx="8366427" cy="1736646"/>
            </a:xfrm>
            <a:prstGeom prst="roundRect">
              <a:avLst/>
            </a:prstGeom>
            <a:solidFill>
              <a:srgbClr val="F5AC84">
                <a:alpha val="60000"/>
              </a:srgbClr>
            </a:solidFill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Mỗi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quả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cam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chúng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ta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sẽ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chia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ra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làm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4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phần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,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mỗi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người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sẽ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nhận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       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của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mỗi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#9Slide03 AmpleSoft Bold" pitchFamily="2" charset="0"/>
                </a:rPr>
                <a:t>quả</a:t>
              </a:r>
              <a:r>
                <a:rPr lang="en-US" sz="3200" b="1" dirty="0">
                  <a:solidFill>
                    <a:schemeClr val="tx1"/>
                  </a:solidFill>
                  <a:latin typeface="#9Slide03 AmpleSoft Bold" pitchFamily="2" charset="0"/>
                </a:rPr>
                <a:t> cam</a:t>
              </a:r>
              <a:endParaRPr lang="en-US" sz="4800" dirty="0">
                <a:solidFill>
                  <a:srgbClr val="C00000"/>
                </a:solidFill>
                <a:latin typeface="#9Slide03 AmpleSoft Bold" pitchFamily="2" charset="0"/>
              </a:endParaRPr>
            </a:p>
          </p:txBody>
        </p:sp>
        <p:sp>
          <p:nvSpPr>
            <p:cNvPr id="231" name="Text Box 4"/>
            <p:cNvSpPr txBox="1">
              <a:spLocks noChangeArrowheads="1"/>
            </p:cNvSpPr>
            <p:nvPr/>
          </p:nvSpPr>
          <p:spPr bwMode="auto">
            <a:xfrm>
              <a:off x="6966673" y="5407820"/>
              <a:ext cx="522288" cy="769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44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1  </a:t>
              </a:r>
            </a:p>
          </p:txBody>
        </p:sp>
        <p:sp>
          <p:nvSpPr>
            <p:cNvPr id="232" name="Text Box 4"/>
            <p:cNvSpPr txBox="1">
              <a:spLocks noChangeArrowheads="1"/>
            </p:cNvSpPr>
            <p:nvPr/>
          </p:nvSpPr>
          <p:spPr bwMode="auto">
            <a:xfrm>
              <a:off x="6944229" y="5929095"/>
              <a:ext cx="609600" cy="769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44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4  </a:t>
              </a:r>
            </a:p>
          </p:txBody>
        </p:sp>
        <p:sp>
          <p:nvSpPr>
            <p:cNvPr id="233" name="Line 63"/>
            <p:cNvSpPr>
              <a:spLocks noChangeShapeType="1"/>
            </p:cNvSpPr>
            <p:nvPr/>
          </p:nvSpPr>
          <p:spPr bwMode="auto">
            <a:xfrm flipH="1" flipV="1">
              <a:off x="7109477" y="6063459"/>
              <a:ext cx="461963" cy="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vi-VN" sz="200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</p:grpSp>
      <p:pic>
        <p:nvPicPr>
          <p:cNvPr id="236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2311036" y="3766730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7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2292751" y="5177958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8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3662758" y="5212471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9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3662758" y="3752486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0" name="Group 239"/>
          <p:cNvGrpSpPr/>
          <p:nvPr/>
        </p:nvGrpSpPr>
        <p:grpSpPr>
          <a:xfrm>
            <a:off x="6617756" y="3851173"/>
            <a:ext cx="5425724" cy="2073263"/>
            <a:chOff x="6926705" y="2099732"/>
            <a:chExt cx="4090136" cy="2073263"/>
          </a:xfrm>
        </p:grpSpPr>
        <p:sp>
          <p:nvSpPr>
            <p:cNvPr id="241" name="Rounded Rectangle 240"/>
            <p:cNvSpPr/>
            <p:nvPr/>
          </p:nvSpPr>
          <p:spPr>
            <a:xfrm>
              <a:off x="6926705" y="2099732"/>
              <a:ext cx="4090136" cy="1940957"/>
            </a:xfrm>
            <a:prstGeom prst="roundRect">
              <a:avLst/>
            </a:prstGeom>
            <a:solidFill>
              <a:srgbClr val="FBD7A8">
                <a:alpha val="69804"/>
              </a:srgbClr>
            </a:solidFill>
            <a:ln w="57150">
              <a:solidFill>
                <a:schemeClr val="accent6">
                  <a:lumMod val="50000"/>
                </a:schemeClr>
              </a:solidFill>
              <a:prstDash val="sysDash"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0800" h="38100" prst="riblet"/>
              </a:sp3d>
            </a:bodyPr>
            <a:lstStyle/>
            <a:p>
              <a:pPr>
                <a:lnSpc>
                  <a:spcPct val="150000"/>
                </a:lnSpc>
              </a:pP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Vậy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mỗi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người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sẽ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được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5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phần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hay      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</a:t>
              </a:r>
            </a:p>
          </p:txBody>
        </p:sp>
        <p:grpSp>
          <p:nvGrpSpPr>
            <p:cNvPr id="242" name="Group 65"/>
            <p:cNvGrpSpPr>
              <a:grpSpLocks/>
            </p:cNvGrpSpPr>
            <p:nvPr/>
          </p:nvGrpSpPr>
          <p:grpSpPr bwMode="auto">
            <a:xfrm>
              <a:off x="8503098" y="2961731"/>
              <a:ext cx="719138" cy="1211264"/>
              <a:chOff x="2955" y="594"/>
              <a:chExt cx="453" cy="763"/>
            </a:xfrm>
          </p:grpSpPr>
          <p:sp>
            <p:nvSpPr>
              <p:cNvPr id="243" name="Text Box 4"/>
              <p:cNvSpPr txBox="1">
                <a:spLocks noChangeArrowheads="1"/>
              </p:cNvSpPr>
              <p:nvPr/>
            </p:nvSpPr>
            <p:spPr bwMode="auto">
              <a:xfrm>
                <a:off x="2960" y="594"/>
                <a:ext cx="448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5</a:t>
                </a:r>
              </a:p>
            </p:txBody>
          </p:sp>
          <p:sp>
            <p:nvSpPr>
              <p:cNvPr id="244" name="Text Box 4"/>
              <p:cNvSpPr txBox="1">
                <a:spLocks noChangeArrowheads="1"/>
              </p:cNvSpPr>
              <p:nvPr/>
            </p:nvSpPr>
            <p:spPr bwMode="auto">
              <a:xfrm>
                <a:off x="2955" y="872"/>
                <a:ext cx="384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245" name="Line 63"/>
              <p:cNvSpPr>
                <a:spLocks noChangeShapeType="1"/>
              </p:cNvSpPr>
              <p:nvPr/>
            </p:nvSpPr>
            <p:spPr bwMode="auto">
              <a:xfrm flipH="1" flipV="1">
                <a:off x="2961" y="986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0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</p:grpSp>
      <p:grpSp>
        <p:nvGrpSpPr>
          <p:cNvPr id="246" name="Group 245"/>
          <p:cNvGrpSpPr/>
          <p:nvPr/>
        </p:nvGrpSpPr>
        <p:grpSpPr>
          <a:xfrm>
            <a:off x="7168177" y="4514869"/>
            <a:ext cx="3932021" cy="1230314"/>
            <a:chOff x="6727798" y="2028281"/>
            <a:chExt cx="4090136" cy="1230314"/>
          </a:xfrm>
        </p:grpSpPr>
        <p:sp>
          <p:nvSpPr>
            <p:cNvPr id="247" name="Rounded Rectangle 246"/>
            <p:cNvSpPr/>
            <p:nvPr/>
          </p:nvSpPr>
          <p:spPr>
            <a:xfrm>
              <a:off x="6727798" y="2075104"/>
              <a:ext cx="4090136" cy="1021556"/>
            </a:xfrm>
            <a:prstGeom prst="roundRect">
              <a:avLst/>
            </a:prstGeom>
            <a:solidFill>
              <a:srgbClr val="FBD7A8">
                <a:alpha val="69804"/>
              </a:srgbClr>
            </a:solidFill>
            <a:ln w="57150">
              <a:solidFill>
                <a:schemeClr val="accent6">
                  <a:lumMod val="50000"/>
                </a:schemeClr>
              </a:solidFill>
              <a:prstDash val="sysDash"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0800" h="38100" prst="riblet"/>
              </a:sp3d>
            </a:bodyPr>
            <a:lstStyle/>
            <a:p>
              <a:pPr>
                <a:lnSpc>
                  <a:spcPct val="150000"/>
                </a:lnSpc>
              </a:pP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Vậy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5 : 4 = </a:t>
              </a:r>
            </a:p>
          </p:txBody>
        </p:sp>
        <p:grpSp>
          <p:nvGrpSpPr>
            <p:cNvPr id="248" name="Group 65"/>
            <p:cNvGrpSpPr>
              <a:grpSpLocks/>
            </p:cNvGrpSpPr>
            <p:nvPr/>
          </p:nvGrpSpPr>
          <p:grpSpPr bwMode="auto">
            <a:xfrm>
              <a:off x="9287319" y="2028281"/>
              <a:ext cx="711200" cy="1230314"/>
              <a:chOff x="3449" y="6"/>
              <a:chExt cx="448" cy="775"/>
            </a:xfrm>
          </p:grpSpPr>
          <p:sp>
            <p:nvSpPr>
              <p:cNvPr id="249" name="Text Box 4"/>
              <p:cNvSpPr txBox="1">
                <a:spLocks noChangeArrowheads="1"/>
              </p:cNvSpPr>
              <p:nvPr/>
            </p:nvSpPr>
            <p:spPr bwMode="auto">
              <a:xfrm>
                <a:off x="3449" y="6"/>
                <a:ext cx="448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5</a:t>
                </a:r>
              </a:p>
            </p:txBody>
          </p:sp>
          <p:sp>
            <p:nvSpPr>
              <p:cNvPr id="250" name="Text Box 4"/>
              <p:cNvSpPr txBox="1">
                <a:spLocks noChangeArrowheads="1"/>
              </p:cNvSpPr>
              <p:nvPr/>
            </p:nvSpPr>
            <p:spPr bwMode="auto">
              <a:xfrm>
                <a:off x="3465" y="296"/>
                <a:ext cx="384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251" name="Line 63"/>
              <p:cNvSpPr>
                <a:spLocks noChangeShapeType="1"/>
              </p:cNvSpPr>
              <p:nvPr/>
            </p:nvSpPr>
            <p:spPr bwMode="auto">
              <a:xfrm flipH="1" flipV="1">
                <a:off x="3534" y="398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0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</p:grpSp>
      <p:pic>
        <p:nvPicPr>
          <p:cNvPr id="3075" name="Picture 3" descr="C:\Users\HP\Desktop\21572900 (1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056" l="6693" r="93176">
                        <a14:foregroundMark x1="47638" y1="76111" x2="46063" y2="93056"/>
                        <a14:foregroundMark x1="49606" y1="70556" x2="66929" y2="7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6538" y="3166459"/>
            <a:ext cx="2899948" cy="411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4851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0.00926 L 3.33333E-6 0.24074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35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9362 0.12014 L -0.11016 0.12014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95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4" presetClass="entr" presetSubtype="1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0.00926 L 3.33333E-6 0.24074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35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9362 0.12014 L -0.11016 0.12014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95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4" presetClass="entr" presetSubtype="1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8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0.00926 L 3.33333E-6 0.24074 " pathEditMode="relative" rAng="0" ptsTypes="AA">
                                      <p:cBhvr>
                                        <p:cTn id="170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35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9362 0.12014 L -0.11016 0.12014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95" y="0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4" presetClass="entr" presetSubtype="1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0.00926 L 3.33333E-6 0.24074 " pathEditMode="relative" rAng="0" ptsTypes="AA">
                                      <p:cBhvr>
                                        <p:cTn id="220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21" presetID="35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9362 0.12014 L -0.11016 0.12014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95" y="0"/>
                                    </p:animMotion>
                                  </p:childTnLst>
                                </p:cTn>
                              </p:par>
                              <p:par>
                                <p:cTn id="223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4" presetClass="entr" presetSubtype="1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3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8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0.00926 L 3.33333E-6 0.24074 " pathEditMode="relative" rAng="0" ptsTypes="AA">
                                      <p:cBhvr>
                                        <p:cTn id="270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71" presetID="35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9362 0.12014 L -0.11016 0.12014 " pathEditMode="relative" rAng="0" ptsTypes="AA">
                                      <p:cBhvr>
                                        <p:cTn id="272" dur="2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95" y="0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1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0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3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10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4" presetClass="entr" presetSubtype="1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3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0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3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10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11111E-6 L 0.11354 0.3463 " pathEditMode="relative" rAng="0" ptsTypes="AA">
                                      <p:cBhvr>
                                        <p:cTn id="354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17315"/>
                                    </p:animMotion>
                                  </p:childTnLst>
                                </p:cTn>
                              </p:par>
                              <p:par>
                                <p:cTn id="3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85185E-6 L -2.29167E-6 0.31852 " pathEditMode="relative" rAng="0" ptsTypes="AA">
                                      <p:cBhvr>
                                        <p:cTn id="356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926"/>
                                    </p:animMotion>
                                  </p:childTnLst>
                                </p:cTn>
                              </p:par>
                              <p:par>
                                <p:cTn id="3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-0.14583 0.39537 " pathEditMode="relative" rAng="0" ptsTypes="AA">
                                      <p:cBhvr>
                                        <p:cTn id="358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2" y="19769"/>
                                    </p:animMotion>
                                  </p:childTnLst>
                                </p:cTn>
                              </p:par>
                              <p:par>
                                <p:cTn id="3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-0.3125 0.41852 " pathEditMode="relative" rAng="0" ptsTypes="AA">
                                      <p:cBhvr>
                                        <p:cTn id="360" dur="2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25" y="20926"/>
                                    </p:animMotion>
                                  </p:childTnLst>
                                </p:cTn>
                              </p:par>
                              <p:par>
                                <p:cTn id="3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85185E-6 L -0.33958 0.36482 " pathEditMode="relative" rAng="0" ptsTypes="AA">
                                      <p:cBhvr>
                                        <p:cTn id="362" dur="2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79" y="18241"/>
                                    </p:animMotion>
                                  </p:childTnLst>
                                </p:cTn>
                              </p:par>
                              <p:par>
                                <p:cTn id="363" presetID="14" presetClass="exit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4" presetClass="exit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4" presetClass="exit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14" presetClass="exit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0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3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6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0" dur="3000" tmFilter="0, 0; .2, .5; .8, .5; 1, 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1" dur="1500" autoRev="1" fill="hold"/>
                                        <p:tgtEl>
                                          <p:spTgt spid="2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2" presetID="2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3" dur="3000" tmFilter="0, 0; .2, .5; .8, .5; 1, 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4" dur="1500" autoRev="1" fill="hold"/>
                                        <p:tgtEl>
                                          <p:spTgt spid="2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5" presetID="2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6" dur="3000" tmFilter="0, 0; .2, .5; .8, .5; 1, 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7" dur="1500" autoRev="1" fill="hold"/>
                                        <p:tgtEl>
                                          <p:spTgt spid="2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8" presetID="26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9" dur="3000" tmFilter="0, 0; .2, .5; .8, .5; 1, 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0" dur="1500" autoRev="1" fill="hold"/>
                                        <p:tgtEl>
                                          <p:spTgt spid="2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0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3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8" dur="10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9" dur="100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5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8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2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239;p8"/>
          <p:cNvGrpSpPr/>
          <p:nvPr/>
        </p:nvGrpSpPr>
        <p:grpSpPr>
          <a:xfrm rot="9385741">
            <a:off x="-177958" y="-605443"/>
            <a:ext cx="957529" cy="4380768"/>
            <a:chOff x="8286350" y="2240498"/>
            <a:chExt cx="957493" cy="4380603"/>
          </a:xfrm>
        </p:grpSpPr>
        <p:sp>
          <p:nvSpPr>
            <p:cNvPr id="7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16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67;p8"/>
          <p:cNvGrpSpPr/>
          <p:nvPr/>
        </p:nvGrpSpPr>
        <p:grpSpPr>
          <a:xfrm rot="-8252710">
            <a:off x="10802090" y="-1562085"/>
            <a:ext cx="957480" cy="4380546"/>
            <a:chOff x="8286350" y="2240498"/>
            <a:chExt cx="957493" cy="4380603"/>
          </a:xfrm>
        </p:grpSpPr>
        <p:sp>
          <p:nvSpPr>
            <p:cNvPr id="34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450335" y="1426470"/>
            <a:ext cx="8056409" cy="1954213"/>
            <a:chOff x="5429955" y="1950493"/>
            <a:chExt cx="7223310" cy="1954213"/>
          </a:xfrm>
        </p:grpSpPr>
        <p:sp>
          <p:nvSpPr>
            <p:cNvPr id="43" name="Rounded Rectangle 42"/>
            <p:cNvSpPr/>
            <p:nvPr/>
          </p:nvSpPr>
          <p:spPr>
            <a:xfrm>
              <a:off x="5429955" y="2014918"/>
              <a:ext cx="7223310" cy="1123712"/>
            </a:xfrm>
            <a:prstGeom prst="roundRect">
              <a:avLst/>
            </a:prstGeom>
            <a:solidFill>
              <a:srgbClr val="FBD7A8">
                <a:alpha val="69804"/>
              </a:srgbClr>
            </a:solidFill>
            <a:ln w="57150">
              <a:solidFill>
                <a:schemeClr val="accent6">
                  <a:lumMod val="50000"/>
                </a:schemeClr>
              </a:solidFill>
              <a:prstDash val="sysDash"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0800" h="38100" prst="riblet"/>
              </a:sp3d>
            </a:bodyPr>
            <a:lstStyle/>
            <a:p>
              <a:pPr>
                <a:lnSpc>
                  <a:spcPct val="150000"/>
                </a:lnSpc>
              </a:pP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So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sánh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      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và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1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  </a:t>
              </a:r>
            </a:p>
          </p:txBody>
        </p:sp>
        <p:grpSp>
          <p:nvGrpSpPr>
            <p:cNvPr id="44" name="Group 65"/>
            <p:cNvGrpSpPr>
              <a:grpSpLocks/>
            </p:cNvGrpSpPr>
            <p:nvPr/>
          </p:nvGrpSpPr>
          <p:grpSpPr bwMode="auto">
            <a:xfrm>
              <a:off x="7255319" y="1950493"/>
              <a:ext cx="711200" cy="1954213"/>
              <a:chOff x="2169" y="-43"/>
              <a:chExt cx="448" cy="1231"/>
            </a:xfrm>
          </p:grpSpPr>
          <p:sp>
            <p:nvSpPr>
              <p:cNvPr id="45" name="Text Box 4"/>
              <p:cNvSpPr txBox="1">
                <a:spLocks noChangeArrowheads="1"/>
              </p:cNvSpPr>
              <p:nvPr/>
            </p:nvSpPr>
            <p:spPr bwMode="auto">
              <a:xfrm>
                <a:off x="2169" y="-43"/>
                <a:ext cx="448" cy="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48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40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5</a:t>
                </a:r>
              </a:p>
            </p:txBody>
          </p:sp>
          <p:sp>
            <p:nvSpPr>
              <p:cNvPr id="46" name="Text Box 4"/>
              <p:cNvSpPr txBox="1">
                <a:spLocks noChangeArrowheads="1"/>
              </p:cNvSpPr>
              <p:nvPr/>
            </p:nvSpPr>
            <p:spPr bwMode="auto">
              <a:xfrm>
                <a:off x="2178" y="277"/>
                <a:ext cx="384" cy="9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8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40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47" name="Line 63"/>
              <p:cNvSpPr>
                <a:spLocks noChangeShapeType="1"/>
              </p:cNvSpPr>
              <p:nvPr/>
            </p:nvSpPr>
            <p:spPr bwMode="auto">
              <a:xfrm flipH="1" flipV="1">
                <a:off x="2230" y="401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4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</p:grpSp>
      <p:pic>
        <p:nvPicPr>
          <p:cNvPr id="52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1698423" y="3101093"/>
            <a:ext cx="2241495" cy="216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1468620" y="2933780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1450335" y="4345008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2820342" y="4379521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2820342" y="2919536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3979276" y="2933780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886745" y="5196062"/>
            <a:ext cx="2422673" cy="1164779"/>
            <a:chOff x="1886745" y="5196062"/>
            <a:chExt cx="2422673" cy="1164779"/>
          </a:xfrm>
        </p:grpSpPr>
        <p:sp>
          <p:nvSpPr>
            <p:cNvPr id="65" name="Text Box 4"/>
            <p:cNvSpPr txBox="1">
              <a:spLocks noChangeArrowheads="1"/>
            </p:cNvSpPr>
            <p:nvPr/>
          </p:nvSpPr>
          <p:spPr bwMode="auto">
            <a:xfrm>
              <a:off x="1886745" y="5196062"/>
              <a:ext cx="79322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66" name="Line 63"/>
            <p:cNvSpPr>
              <a:spLocks noChangeShapeType="1"/>
            </p:cNvSpPr>
            <p:nvPr/>
          </p:nvSpPr>
          <p:spPr bwMode="auto">
            <a:xfrm flipH="1" flipV="1">
              <a:off x="2074522" y="5787732"/>
              <a:ext cx="352990" cy="0"/>
            </a:xfrm>
            <a:prstGeom prst="line">
              <a:avLst/>
            </a:prstGeom>
            <a:ln w="28575">
              <a:solidFill>
                <a:schemeClr val="accent6">
                  <a:lumMod val="50000"/>
                </a:schemeClr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vi-VN" sz="240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  <p:sp>
          <p:nvSpPr>
            <p:cNvPr id="67" name="Text Box 4"/>
            <p:cNvSpPr txBox="1">
              <a:spLocks noChangeArrowheads="1"/>
            </p:cNvSpPr>
            <p:nvPr/>
          </p:nvSpPr>
          <p:spPr bwMode="auto">
            <a:xfrm>
              <a:off x="1895823" y="5652955"/>
              <a:ext cx="67990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2568236" y="5453743"/>
              <a:ext cx="174118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vi-VN" sz="32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 </a:t>
              </a:r>
              <a:endParaRPr lang="en-US" sz="3200" dirty="0"/>
            </a:p>
          </p:txBody>
        </p:sp>
      </p:grpSp>
      <p:sp>
        <p:nvSpPr>
          <p:cNvPr id="4" name="Rectangle 3"/>
          <p:cNvSpPr/>
          <p:nvPr/>
        </p:nvSpPr>
        <p:spPr>
          <a:xfrm>
            <a:off x="6676703" y="5436128"/>
            <a:ext cx="1996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1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quả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cam </a:t>
            </a:r>
            <a:endParaRPr lang="en-US" sz="3200" dirty="0"/>
          </a:p>
        </p:txBody>
      </p:sp>
      <p:pic>
        <p:nvPicPr>
          <p:cNvPr id="90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6518926" y="2907991"/>
            <a:ext cx="2241495" cy="216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6323011" y="2769418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6304726" y="4180646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7674733" y="4215159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7674733" y="2755174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HP\Desktop\png-clipart-greater-than-sign-less-than-sign-at-sign-and-symbol-angle-sig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6" b="9379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740" y="2701583"/>
            <a:ext cx="1469172" cy="207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2" descr="C:\Users\HP\Desktop\png-clipart-greater-than-sign-less-than-sign-at-sign-and-symbol-angle-sig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6" b="9379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246" y="5397349"/>
            <a:ext cx="734586" cy="62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5" name="Group 104"/>
          <p:cNvGrpSpPr/>
          <p:nvPr/>
        </p:nvGrpSpPr>
        <p:grpSpPr>
          <a:xfrm>
            <a:off x="4192636" y="4943432"/>
            <a:ext cx="814583" cy="1754326"/>
            <a:chOff x="1806868" y="4875715"/>
            <a:chExt cx="814583" cy="1754326"/>
          </a:xfrm>
        </p:grpSpPr>
        <p:sp>
          <p:nvSpPr>
            <p:cNvPr id="106" name="Text Box 4"/>
            <p:cNvSpPr txBox="1">
              <a:spLocks noChangeArrowheads="1"/>
            </p:cNvSpPr>
            <p:nvPr/>
          </p:nvSpPr>
          <p:spPr bwMode="auto">
            <a:xfrm>
              <a:off x="1806868" y="4883670"/>
              <a:ext cx="79322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6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48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107" name="Line 63"/>
            <p:cNvSpPr>
              <a:spLocks noChangeShapeType="1"/>
            </p:cNvSpPr>
            <p:nvPr/>
          </p:nvSpPr>
          <p:spPr bwMode="auto">
            <a:xfrm flipH="1" flipV="1">
              <a:off x="2074522" y="5787732"/>
              <a:ext cx="352990" cy="0"/>
            </a:xfrm>
            <a:prstGeom prst="line">
              <a:avLst/>
            </a:prstGeom>
            <a:ln w="28575">
              <a:solidFill>
                <a:schemeClr val="accent6">
                  <a:lumMod val="50000"/>
                </a:schemeClr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vi-VN" sz="400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  <p:sp>
          <p:nvSpPr>
            <p:cNvPr id="108" name="Text Box 4"/>
            <p:cNvSpPr txBox="1">
              <a:spLocks noChangeArrowheads="1"/>
            </p:cNvSpPr>
            <p:nvPr/>
          </p:nvSpPr>
          <p:spPr bwMode="auto">
            <a:xfrm>
              <a:off x="1941543" y="4875715"/>
              <a:ext cx="679908" cy="175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6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48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4</a:t>
              </a:r>
            </a:p>
          </p:txBody>
        </p:sp>
      </p:grpSp>
      <p:sp>
        <p:nvSpPr>
          <p:cNvPr id="47104" name="TextBox 47103"/>
          <p:cNvSpPr txBox="1"/>
          <p:nvPr/>
        </p:nvSpPr>
        <p:spPr>
          <a:xfrm>
            <a:off x="5980718" y="5298416"/>
            <a:ext cx="4315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1</a:t>
            </a:r>
          </a:p>
        </p:txBody>
      </p:sp>
      <p:sp>
        <p:nvSpPr>
          <p:cNvPr id="47105" name="TextBox 47104"/>
          <p:cNvSpPr txBox="1"/>
          <p:nvPr/>
        </p:nvSpPr>
        <p:spPr>
          <a:xfrm>
            <a:off x="3102296" y="5330631"/>
            <a:ext cx="12250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Vậy</a:t>
            </a:r>
            <a:endParaRPr lang="en-US" sz="4800" dirty="0">
              <a:solidFill>
                <a:schemeClr val="accent6">
                  <a:lumMod val="50000"/>
                </a:schemeClr>
              </a:solidFill>
              <a:latin typeface="#9Slide03 AmpleSoft Bold" pitchFamily="2" charset="0"/>
            </a:endParaRPr>
          </a:p>
        </p:txBody>
      </p:sp>
      <p:sp>
        <p:nvSpPr>
          <p:cNvPr id="114" name="Rounded Rectangle 113"/>
          <p:cNvSpPr/>
          <p:nvPr/>
        </p:nvSpPr>
        <p:spPr>
          <a:xfrm>
            <a:off x="1499138" y="1865097"/>
            <a:ext cx="8366427" cy="1191816"/>
          </a:xfrm>
          <a:prstGeom prst="roundRect">
            <a:avLst/>
          </a:prstGeom>
          <a:solidFill>
            <a:srgbClr val="F5AC84">
              <a:alpha val="60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có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tử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lớn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mẫu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thì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đó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lớn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1</a:t>
            </a:r>
            <a:endParaRPr lang="en-US" sz="4800" dirty="0">
              <a:solidFill>
                <a:srgbClr val="C00000"/>
              </a:solidFill>
              <a:latin typeface="#9Slide03 AmpleSoft Bold" pitchFamily="2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962351" y="1371994"/>
            <a:ext cx="1685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#9Slide05 SVNKitten" pitchFamily="2" charset="0"/>
              </a:rPr>
              <a:t>Kết</a:t>
            </a:r>
            <a:r>
              <a:rPr lang="en-US" sz="3200" dirty="0">
                <a:latin typeface="#9Slide05 SVNKitten" pitchFamily="2" charset="0"/>
              </a:rPr>
              <a:t> </a:t>
            </a:r>
            <a:r>
              <a:rPr lang="en-US" sz="3200" dirty="0" err="1">
                <a:latin typeface="#9Slide05 SVNKitten" pitchFamily="2" charset="0"/>
              </a:rPr>
              <a:t>luận</a:t>
            </a:r>
            <a:r>
              <a:rPr lang="en-US" sz="3200" dirty="0">
                <a:latin typeface="#9Slide05 SVNKitten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901600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47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4" grpId="1"/>
      <p:bldP spid="47104" grpId="0"/>
      <p:bldP spid="47105" grpId="0"/>
      <p:bldP spid="114" grpId="0" animBg="1"/>
      <p:bldP spid="1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239;p8"/>
          <p:cNvGrpSpPr/>
          <p:nvPr/>
        </p:nvGrpSpPr>
        <p:grpSpPr>
          <a:xfrm rot="9385741">
            <a:off x="-177958" y="-605443"/>
            <a:ext cx="957529" cy="4380768"/>
            <a:chOff x="8286350" y="2240498"/>
            <a:chExt cx="957493" cy="4380603"/>
          </a:xfrm>
        </p:grpSpPr>
        <p:sp>
          <p:nvSpPr>
            <p:cNvPr id="7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16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67;p8"/>
          <p:cNvGrpSpPr/>
          <p:nvPr/>
        </p:nvGrpSpPr>
        <p:grpSpPr>
          <a:xfrm rot="-8252710">
            <a:off x="10802090" y="-1562085"/>
            <a:ext cx="957480" cy="4380546"/>
            <a:chOff x="8286350" y="2240498"/>
            <a:chExt cx="957493" cy="4380603"/>
          </a:xfrm>
        </p:grpSpPr>
        <p:sp>
          <p:nvSpPr>
            <p:cNvPr id="34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450335" y="1426470"/>
            <a:ext cx="8056409" cy="1954213"/>
            <a:chOff x="5429955" y="1950493"/>
            <a:chExt cx="7223310" cy="1954213"/>
          </a:xfrm>
        </p:grpSpPr>
        <p:sp>
          <p:nvSpPr>
            <p:cNvPr id="43" name="Rounded Rectangle 42"/>
            <p:cNvSpPr/>
            <p:nvPr/>
          </p:nvSpPr>
          <p:spPr>
            <a:xfrm>
              <a:off x="5429955" y="2014918"/>
              <a:ext cx="7223310" cy="1123712"/>
            </a:xfrm>
            <a:prstGeom prst="roundRect">
              <a:avLst/>
            </a:prstGeom>
            <a:solidFill>
              <a:srgbClr val="FBD7A8">
                <a:alpha val="69804"/>
              </a:srgbClr>
            </a:solidFill>
            <a:ln w="57150">
              <a:solidFill>
                <a:schemeClr val="accent6">
                  <a:lumMod val="50000"/>
                </a:schemeClr>
              </a:solidFill>
              <a:prstDash val="sysDash"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0800" h="38100" prst="riblet"/>
              </a:sp3d>
            </a:bodyPr>
            <a:lstStyle/>
            <a:p>
              <a:pPr>
                <a:lnSpc>
                  <a:spcPct val="150000"/>
                </a:lnSpc>
              </a:pP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So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sánh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      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và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1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  </a:t>
              </a:r>
            </a:p>
          </p:txBody>
        </p:sp>
        <p:grpSp>
          <p:nvGrpSpPr>
            <p:cNvPr id="44" name="Group 65"/>
            <p:cNvGrpSpPr>
              <a:grpSpLocks/>
            </p:cNvGrpSpPr>
            <p:nvPr/>
          </p:nvGrpSpPr>
          <p:grpSpPr bwMode="auto">
            <a:xfrm>
              <a:off x="7255319" y="1950493"/>
              <a:ext cx="711200" cy="1954213"/>
              <a:chOff x="2169" y="-43"/>
              <a:chExt cx="448" cy="1231"/>
            </a:xfrm>
          </p:grpSpPr>
          <p:sp>
            <p:nvSpPr>
              <p:cNvPr id="45" name="Text Box 4"/>
              <p:cNvSpPr txBox="1">
                <a:spLocks noChangeArrowheads="1"/>
              </p:cNvSpPr>
              <p:nvPr/>
            </p:nvSpPr>
            <p:spPr bwMode="auto">
              <a:xfrm>
                <a:off x="2169" y="-43"/>
                <a:ext cx="448" cy="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48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40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46" name="Text Box 4"/>
              <p:cNvSpPr txBox="1">
                <a:spLocks noChangeArrowheads="1"/>
              </p:cNvSpPr>
              <p:nvPr/>
            </p:nvSpPr>
            <p:spPr bwMode="auto">
              <a:xfrm>
                <a:off x="2178" y="277"/>
                <a:ext cx="384" cy="9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8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40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47" name="Line 63"/>
              <p:cNvSpPr>
                <a:spLocks noChangeShapeType="1"/>
              </p:cNvSpPr>
              <p:nvPr/>
            </p:nvSpPr>
            <p:spPr bwMode="auto">
              <a:xfrm flipH="1" flipV="1">
                <a:off x="2230" y="401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4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</p:grpSp>
      <p:pic>
        <p:nvPicPr>
          <p:cNvPr id="52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1698423" y="3101093"/>
            <a:ext cx="2241495" cy="216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1468620" y="2933780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1450335" y="4345008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2820342" y="4379521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2820342" y="2919536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886745" y="5196062"/>
            <a:ext cx="2422673" cy="1164779"/>
            <a:chOff x="1886745" y="5196062"/>
            <a:chExt cx="2422673" cy="1164779"/>
          </a:xfrm>
        </p:grpSpPr>
        <p:sp>
          <p:nvSpPr>
            <p:cNvPr id="65" name="Text Box 4"/>
            <p:cNvSpPr txBox="1">
              <a:spLocks noChangeArrowheads="1"/>
            </p:cNvSpPr>
            <p:nvPr/>
          </p:nvSpPr>
          <p:spPr bwMode="auto">
            <a:xfrm>
              <a:off x="1886745" y="5196062"/>
              <a:ext cx="79322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66" name="Line 63"/>
            <p:cNvSpPr>
              <a:spLocks noChangeShapeType="1"/>
            </p:cNvSpPr>
            <p:nvPr/>
          </p:nvSpPr>
          <p:spPr bwMode="auto">
            <a:xfrm flipH="1" flipV="1">
              <a:off x="2074522" y="5787732"/>
              <a:ext cx="352990" cy="0"/>
            </a:xfrm>
            <a:prstGeom prst="line">
              <a:avLst/>
            </a:prstGeom>
            <a:ln w="28575">
              <a:solidFill>
                <a:schemeClr val="accent6">
                  <a:lumMod val="50000"/>
                </a:schemeClr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vi-VN" sz="240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  <p:sp>
          <p:nvSpPr>
            <p:cNvPr id="67" name="Text Box 4"/>
            <p:cNvSpPr txBox="1">
              <a:spLocks noChangeArrowheads="1"/>
            </p:cNvSpPr>
            <p:nvPr/>
          </p:nvSpPr>
          <p:spPr bwMode="auto">
            <a:xfrm>
              <a:off x="1895823" y="5652955"/>
              <a:ext cx="67990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2568236" y="5453743"/>
              <a:ext cx="174118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vi-VN" sz="32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 </a:t>
              </a:r>
              <a:endParaRPr lang="en-US" sz="3200" dirty="0"/>
            </a:p>
          </p:txBody>
        </p:sp>
      </p:grpSp>
      <p:sp>
        <p:nvSpPr>
          <p:cNvPr id="4" name="Rectangle 3"/>
          <p:cNvSpPr/>
          <p:nvPr/>
        </p:nvSpPr>
        <p:spPr>
          <a:xfrm>
            <a:off x="6676703" y="5436128"/>
            <a:ext cx="1996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1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quả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cam </a:t>
            </a:r>
            <a:endParaRPr lang="en-US" sz="3200" dirty="0"/>
          </a:p>
        </p:txBody>
      </p:sp>
      <p:pic>
        <p:nvPicPr>
          <p:cNvPr id="90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6518926" y="2907991"/>
            <a:ext cx="2241495" cy="216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6323011" y="2769418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6304726" y="4180646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7674733" y="4215159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7674733" y="2755174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5" name="Group 104"/>
          <p:cNvGrpSpPr/>
          <p:nvPr/>
        </p:nvGrpSpPr>
        <p:grpSpPr>
          <a:xfrm>
            <a:off x="4192636" y="4951387"/>
            <a:ext cx="793226" cy="1652814"/>
            <a:chOff x="1806868" y="4883670"/>
            <a:chExt cx="793226" cy="1652814"/>
          </a:xfrm>
        </p:grpSpPr>
        <p:sp>
          <p:nvSpPr>
            <p:cNvPr id="106" name="Text Box 4"/>
            <p:cNvSpPr txBox="1">
              <a:spLocks noChangeArrowheads="1"/>
            </p:cNvSpPr>
            <p:nvPr/>
          </p:nvSpPr>
          <p:spPr bwMode="auto">
            <a:xfrm>
              <a:off x="1806868" y="4883670"/>
              <a:ext cx="79322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6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48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107" name="Line 63"/>
            <p:cNvSpPr>
              <a:spLocks noChangeShapeType="1"/>
            </p:cNvSpPr>
            <p:nvPr/>
          </p:nvSpPr>
          <p:spPr bwMode="auto">
            <a:xfrm flipH="1" flipV="1">
              <a:off x="2074522" y="5787732"/>
              <a:ext cx="352990" cy="0"/>
            </a:xfrm>
            <a:prstGeom prst="line">
              <a:avLst/>
            </a:prstGeom>
            <a:ln w="28575">
              <a:solidFill>
                <a:schemeClr val="accent6">
                  <a:lumMod val="50000"/>
                </a:schemeClr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vi-VN" sz="400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  <p:sp>
          <p:nvSpPr>
            <p:cNvPr id="108" name="Text Box 4"/>
            <p:cNvSpPr txBox="1">
              <a:spLocks noChangeArrowheads="1"/>
            </p:cNvSpPr>
            <p:nvPr/>
          </p:nvSpPr>
          <p:spPr bwMode="auto">
            <a:xfrm>
              <a:off x="1941543" y="5705487"/>
              <a:ext cx="64942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8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4</a:t>
              </a:r>
            </a:p>
          </p:txBody>
        </p:sp>
      </p:grpSp>
      <p:sp>
        <p:nvSpPr>
          <p:cNvPr id="47104" name="TextBox 47103"/>
          <p:cNvSpPr txBox="1"/>
          <p:nvPr/>
        </p:nvSpPr>
        <p:spPr>
          <a:xfrm>
            <a:off x="5980718" y="5298416"/>
            <a:ext cx="4315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1</a:t>
            </a:r>
          </a:p>
        </p:txBody>
      </p:sp>
      <p:sp>
        <p:nvSpPr>
          <p:cNvPr id="47105" name="TextBox 47104"/>
          <p:cNvSpPr txBox="1"/>
          <p:nvPr/>
        </p:nvSpPr>
        <p:spPr>
          <a:xfrm>
            <a:off x="3102296" y="5330631"/>
            <a:ext cx="12250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Vậy</a:t>
            </a:r>
            <a:endParaRPr lang="en-US" sz="4800" dirty="0">
              <a:solidFill>
                <a:schemeClr val="accent6">
                  <a:lumMod val="50000"/>
                </a:schemeClr>
              </a:solidFill>
              <a:latin typeface="#9Slide03 AmpleSoft Bold" pitchFamily="2" charset="0"/>
            </a:endParaRPr>
          </a:p>
        </p:txBody>
      </p:sp>
      <p:sp>
        <p:nvSpPr>
          <p:cNvPr id="114" name="Rounded Rectangle 113"/>
          <p:cNvSpPr/>
          <p:nvPr/>
        </p:nvSpPr>
        <p:spPr>
          <a:xfrm>
            <a:off x="1455499" y="1889054"/>
            <a:ext cx="8366427" cy="1191816"/>
          </a:xfrm>
          <a:prstGeom prst="roundRect">
            <a:avLst/>
          </a:prstGeom>
          <a:solidFill>
            <a:srgbClr val="F5AC84">
              <a:alpha val="60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có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tử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bằng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mẫu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thì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đó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bằng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1</a:t>
            </a:r>
            <a:endParaRPr lang="en-US" sz="4800" dirty="0">
              <a:solidFill>
                <a:srgbClr val="C00000"/>
              </a:solidFill>
              <a:latin typeface="#9Slide03 AmpleSoft Bold" pitchFamily="2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962351" y="1371994"/>
            <a:ext cx="1685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#9Slide05 SVNKitten" pitchFamily="2" charset="0"/>
              </a:rPr>
              <a:t>Kết</a:t>
            </a:r>
            <a:r>
              <a:rPr lang="en-US" sz="3200" dirty="0">
                <a:latin typeface="#9Slide05 SVNKitten" pitchFamily="2" charset="0"/>
              </a:rPr>
              <a:t> </a:t>
            </a:r>
            <a:r>
              <a:rPr lang="en-US" sz="3200" dirty="0" err="1">
                <a:latin typeface="#9Slide05 SVNKitten" pitchFamily="2" charset="0"/>
              </a:rPr>
              <a:t>luận</a:t>
            </a:r>
            <a:r>
              <a:rPr lang="en-US" sz="3200" dirty="0">
                <a:latin typeface="#9Slide05 SVNKitten" pitchFamily="2" charset="0"/>
              </a:rPr>
              <a:t>: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863196" y="3026018"/>
            <a:ext cx="20053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>
                <a:latin typeface="#9Slide03 IcielPanton Black" pitchFamily="2" charset="0"/>
              </a:rPr>
              <a:t>=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168742" y="5330831"/>
            <a:ext cx="2005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#9Slide03 AmpleSoft Bold" pitchFamily="2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2581994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xit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47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4" grpId="1"/>
      <p:bldP spid="47104" grpId="0"/>
      <p:bldP spid="47105" grpId="0"/>
      <p:bldP spid="114" grpId="0" animBg="1"/>
      <p:bldP spid="118" grpId="0"/>
      <p:bldP spid="48" grpId="0"/>
      <p:bldP spid="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239;p8"/>
          <p:cNvGrpSpPr/>
          <p:nvPr/>
        </p:nvGrpSpPr>
        <p:grpSpPr>
          <a:xfrm rot="9385741">
            <a:off x="-177958" y="-605443"/>
            <a:ext cx="957529" cy="4380768"/>
            <a:chOff x="8286350" y="2240498"/>
            <a:chExt cx="957493" cy="4380603"/>
          </a:xfrm>
        </p:grpSpPr>
        <p:sp>
          <p:nvSpPr>
            <p:cNvPr id="7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16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67;p8"/>
          <p:cNvGrpSpPr/>
          <p:nvPr/>
        </p:nvGrpSpPr>
        <p:grpSpPr>
          <a:xfrm rot="-8252710">
            <a:off x="10802090" y="-1562085"/>
            <a:ext cx="957480" cy="4380546"/>
            <a:chOff x="8286350" y="2240498"/>
            <a:chExt cx="957493" cy="4380603"/>
          </a:xfrm>
        </p:grpSpPr>
        <p:sp>
          <p:nvSpPr>
            <p:cNvPr id="34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450335" y="1426470"/>
            <a:ext cx="8056409" cy="1954213"/>
            <a:chOff x="5429955" y="1950493"/>
            <a:chExt cx="7223310" cy="1954213"/>
          </a:xfrm>
        </p:grpSpPr>
        <p:sp>
          <p:nvSpPr>
            <p:cNvPr id="43" name="Rounded Rectangle 42"/>
            <p:cNvSpPr/>
            <p:nvPr/>
          </p:nvSpPr>
          <p:spPr>
            <a:xfrm>
              <a:off x="5429955" y="2014918"/>
              <a:ext cx="7223310" cy="1123712"/>
            </a:xfrm>
            <a:prstGeom prst="roundRect">
              <a:avLst/>
            </a:prstGeom>
            <a:solidFill>
              <a:srgbClr val="FBD7A8">
                <a:alpha val="69804"/>
              </a:srgbClr>
            </a:solidFill>
            <a:ln w="57150">
              <a:solidFill>
                <a:schemeClr val="accent6">
                  <a:lumMod val="50000"/>
                </a:schemeClr>
              </a:solidFill>
              <a:prstDash val="sysDash"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0800" h="38100" prst="riblet"/>
              </a:sp3d>
            </a:bodyPr>
            <a:lstStyle/>
            <a:p>
              <a:pPr>
                <a:lnSpc>
                  <a:spcPct val="150000"/>
                </a:lnSpc>
              </a:pP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So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sánh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      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và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1 </a:t>
              </a:r>
              <a:r>
                <a:rPr lang="en-US" altLang="vi-VN" sz="40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  </a:t>
              </a:r>
            </a:p>
          </p:txBody>
        </p:sp>
        <p:grpSp>
          <p:nvGrpSpPr>
            <p:cNvPr id="44" name="Group 65"/>
            <p:cNvGrpSpPr>
              <a:grpSpLocks/>
            </p:cNvGrpSpPr>
            <p:nvPr/>
          </p:nvGrpSpPr>
          <p:grpSpPr bwMode="auto">
            <a:xfrm>
              <a:off x="7255319" y="1950493"/>
              <a:ext cx="711200" cy="1954213"/>
              <a:chOff x="2169" y="-43"/>
              <a:chExt cx="448" cy="1231"/>
            </a:xfrm>
          </p:grpSpPr>
          <p:sp>
            <p:nvSpPr>
              <p:cNvPr id="45" name="Text Box 4"/>
              <p:cNvSpPr txBox="1">
                <a:spLocks noChangeArrowheads="1"/>
              </p:cNvSpPr>
              <p:nvPr/>
            </p:nvSpPr>
            <p:spPr bwMode="auto">
              <a:xfrm>
                <a:off x="2169" y="-43"/>
                <a:ext cx="448" cy="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48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40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46" name="Text Box 4"/>
              <p:cNvSpPr txBox="1">
                <a:spLocks noChangeArrowheads="1"/>
              </p:cNvSpPr>
              <p:nvPr/>
            </p:nvSpPr>
            <p:spPr bwMode="auto">
              <a:xfrm>
                <a:off x="2178" y="277"/>
                <a:ext cx="384" cy="9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8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40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47" name="Line 63"/>
              <p:cNvSpPr>
                <a:spLocks noChangeShapeType="1"/>
              </p:cNvSpPr>
              <p:nvPr/>
            </p:nvSpPr>
            <p:spPr bwMode="auto">
              <a:xfrm flipH="1" flipV="1">
                <a:off x="2230" y="401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4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</p:grpSp>
      <p:pic>
        <p:nvPicPr>
          <p:cNvPr id="52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1698423" y="3101093"/>
            <a:ext cx="2241495" cy="216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1468620" y="2933780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1450335" y="4345008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2820342" y="4379521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2820342" y="2919536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886745" y="5196062"/>
            <a:ext cx="2422673" cy="1164779"/>
            <a:chOff x="1886745" y="5196062"/>
            <a:chExt cx="2422673" cy="1164779"/>
          </a:xfrm>
        </p:grpSpPr>
        <p:sp>
          <p:nvSpPr>
            <p:cNvPr id="65" name="Text Box 4"/>
            <p:cNvSpPr txBox="1">
              <a:spLocks noChangeArrowheads="1"/>
            </p:cNvSpPr>
            <p:nvPr/>
          </p:nvSpPr>
          <p:spPr bwMode="auto">
            <a:xfrm>
              <a:off x="1886745" y="5196062"/>
              <a:ext cx="79322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66" name="Line 63"/>
            <p:cNvSpPr>
              <a:spLocks noChangeShapeType="1"/>
            </p:cNvSpPr>
            <p:nvPr/>
          </p:nvSpPr>
          <p:spPr bwMode="auto">
            <a:xfrm flipH="1" flipV="1">
              <a:off x="2074522" y="5787732"/>
              <a:ext cx="352990" cy="0"/>
            </a:xfrm>
            <a:prstGeom prst="line">
              <a:avLst/>
            </a:prstGeom>
            <a:ln w="28575">
              <a:solidFill>
                <a:schemeClr val="accent6">
                  <a:lumMod val="50000"/>
                </a:schemeClr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vi-VN" sz="240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  <p:sp>
          <p:nvSpPr>
            <p:cNvPr id="67" name="Text Box 4"/>
            <p:cNvSpPr txBox="1">
              <a:spLocks noChangeArrowheads="1"/>
            </p:cNvSpPr>
            <p:nvPr/>
          </p:nvSpPr>
          <p:spPr bwMode="auto">
            <a:xfrm>
              <a:off x="1895823" y="5652955"/>
              <a:ext cx="67990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2568236" y="5453743"/>
              <a:ext cx="174118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vi-VN" sz="32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 </a:t>
              </a:r>
              <a:endParaRPr lang="en-US" sz="3200" dirty="0"/>
            </a:p>
          </p:txBody>
        </p:sp>
      </p:grpSp>
      <p:sp>
        <p:nvSpPr>
          <p:cNvPr id="4" name="Rectangle 3"/>
          <p:cNvSpPr/>
          <p:nvPr/>
        </p:nvSpPr>
        <p:spPr>
          <a:xfrm>
            <a:off x="6676703" y="5436128"/>
            <a:ext cx="1996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1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quả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cam </a:t>
            </a:r>
            <a:endParaRPr lang="en-US" sz="3200" dirty="0"/>
          </a:p>
        </p:txBody>
      </p:sp>
      <p:pic>
        <p:nvPicPr>
          <p:cNvPr id="90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6518926" y="2907991"/>
            <a:ext cx="2241495" cy="216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6323011" y="2769418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6304726" y="4180646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7674733" y="4215159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7674733" y="2755174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HP\Desktop\png-clipart-greater-than-sign-less-than-sign-at-sign-and-symbol-angle-sig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6" b="9379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5227" y="2691573"/>
            <a:ext cx="1386624" cy="207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2" descr="C:\Users\HP\Desktop\png-clipart-greater-than-sign-less-than-sign-at-sign-and-symbol-angle-sig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6" b="9379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58831" y="5397349"/>
            <a:ext cx="783935" cy="62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5" name="Group 104"/>
          <p:cNvGrpSpPr/>
          <p:nvPr/>
        </p:nvGrpSpPr>
        <p:grpSpPr>
          <a:xfrm>
            <a:off x="4192636" y="4951387"/>
            <a:ext cx="860303" cy="1646002"/>
            <a:chOff x="1806868" y="4883670"/>
            <a:chExt cx="860303" cy="1646002"/>
          </a:xfrm>
        </p:grpSpPr>
        <p:sp>
          <p:nvSpPr>
            <p:cNvPr id="106" name="Text Box 4"/>
            <p:cNvSpPr txBox="1">
              <a:spLocks noChangeArrowheads="1"/>
            </p:cNvSpPr>
            <p:nvPr/>
          </p:nvSpPr>
          <p:spPr bwMode="auto">
            <a:xfrm>
              <a:off x="1806868" y="4883670"/>
              <a:ext cx="79322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60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48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07" name="Line 63"/>
            <p:cNvSpPr>
              <a:spLocks noChangeShapeType="1"/>
            </p:cNvSpPr>
            <p:nvPr/>
          </p:nvSpPr>
          <p:spPr bwMode="auto">
            <a:xfrm flipH="1" flipV="1">
              <a:off x="2074522" y="5787732"/>
              <a:ext cx="352990" cy="0"/>
            </a:xfrm>
            <a:prstGeom prst="line">
              <a:avLst/>
            </a:prstGeom>
            <a:ln w="28575">
              <a:solidFill>
                <a:schemeClr val="accent6">
                  <a:lumMod val="50000"/>
                </a:schemeClr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vi-VN" sz="400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  <p:sp>
          <p:nvSpPr>
            <p:cNvPr id="108" name="Text Box 4"/>
            <p:cNvSpPr txBox="1">
              <a:spLocks noChangeArrowheads="1"/>
            </p:cNvSpPr>
            <p:nvPr/>
          </p:nvSpPr>
          <p:spPr bwMode="auto">
            <a:xfrm>
              <a:off x="1987263" y="5698675"/>
              <a:ext cx="67990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48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4</a:t>
              </a:r>
            </a:p>
          </p:txBody>
        </p:sp>
      </p:grpSp>
      <p:sp>
        <p:nvSpPr>
          <p:cNvPr id="47104" name="TextBox 47103"/>
          <p:cNvSpPr txBox="1"/>
          <p:nvPr/>
        </p:nvSpPr>
        <p:spPr>
          <a:xfrm>
            <a:off x="5980718" y="5298416"/>
            <a:ext cx="4315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1</a:t>
            </a:r>
          </a:p>
        </p:txBody>
      </p:sp>
      <p:sp>
        <p:nvSpPr>
          <p:cNvPr id="47105" name="TextBox 47104"/>
          <p:cNvSpPr txBox="1"/>
          <p:nvPr/>
        </p:nvSpPr>
        <p:spPr>
          <a:xfrm>
            <a:off x="3102296" y="5330631"/>
            <a:ext cx="12250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Vậy</a:t>
            </a:r>
            <a:endParaRPr lang="en-US" sz="4800" dirty="0">
              <a:solidFill>
                <a:schemeClr val="accent6">
                  <a:lumMod val="50000"/>
                </a:schemeClr>
              </a:solidFill>
              <a:latin typeface="#9Slide03 AmpleSoft Bold" pitchFamily="2" charset="0"/>
            </a:endParaRPr>
          </a:p>
        </p:txBody>
      </p:sp>
      <p:sp>
        <p:nvSpPr>
          <p:cNvPr id="114" name="Rounded Rectangle 113"/>
          <p:cNvSpPr/>
          <p:nvPr/>
        </p:nvSpPr>
        <p:spPr>
          <a:xfrm>
            <a:off x="1636298" y="1895577"/>
            <a:ext cx="8366427" cy="1191816"/>
          </a:xfrm>
          <a:prstGeom prst="roundRect">
            <a:avLst/>
          </a:prstGeom>
          <a:solidFill>
            <a:srgbClr val="F5AC84">
              <a:alpha val="60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có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tử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bé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mẫu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thì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đó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bé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3200" b="1" dirty="0">
                <a:solidFill>
                  <a:schemeClr val="tx1"/>
                </a:solidFill>
                <a:latin typeface="#9Slide03 AmpleSoft Bold" pitchFamily="2" charset="0"/>
              </a:rPr>
              <a:t> 1</a:t>
            </a:r>
            <a:endParaRPr lang="en-US" sz="4800" dirty="0">
              <a:solidFill>
                <a:srgbClr val="C00000"/>
              </a:solidFill>
              <a:latin typeface="#9Slide03 AmpleSoft Bold" pitchFamily="2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962351" y="1371994"/>
            <a:ext cx="1685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#9Slide05 SVNKitten" pitchFamily="2" charset="0"/>
              </a:rPr>
              <a:t>Kết</a:t>
            </a:r>
            <a:r>
              <a:rPr lang="en-US" sz="3200" dirty="0">
                <a:latin typeface="#9Slide05 SVNKitten" pitchFamily="2" charset="0"/>
              </a:rPr>
              <a:t> </a:t>
            </a:r>
            <a:r>
              <a:rPr lang="en-US" sz="3200" dirty="0" err="1">
                <a:latin typeface="#9Slide05 SVNKitten" pitchFamily="2" charset="0"/>
              </a:rPr>
              <a:t>luận</a:t>
            </a:r>
            <a:r>
              <a:rPr lang="en-US" sz="3200" dirty="0">
                <a:latin typeface="#9Slide05 SVNKitten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581994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4" presetClass="exit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4" dur="5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7" dur="500"/>
                                        <p:tgtEl>
                                          <p:spTgt spid="47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4" grpId="1"/>
      <p:bldP spid="47104" grpId="0"/>
      <p:bldP spid="47105" grpId="0"/>
      <p:bldP spid="114" grpId="0" animBg="1"/>
      <p:bldP spid="1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95015" y="1749453"/>
            <a:ext cx="94030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vi-VN" sz="3600" dirty="0">
                <a:latin typeface="#9Slide03 AmpleSoft Bold" pitchFamily="2" charset="0"/>
              </a:rPr>
            </a:br>
            <a:r>
              <a:rPr lang="en-US" sz="3600" dirty="0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rPr>
              <a:t> </a:t>
            </a:r>
            <a:br>
              <a:rPr lang="en-US" sz="3600" dirty="0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rPr>
            </a:br>
            <a:br>
              <a:rPr lang="en-US" sz="3600" dirty="0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rPr>
            </a:br>
            <a:br>
              <a:rPr lang="vi-VN" sz="3600" dirty="0">
                <a:latin typeface="#9Slide03 AmpleSoft Bold" pitchFamily="2" charset="0"/>
              </a:rPr>
            </a:br>
            <a:endParaRPr lang="en-US" sz="3600" dirty="0">
              <a:latin typeface="#9Slide03 AmpleSoft Bol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52923" y="1184903"/>
            <a:ext cx="29386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6000" dirty="0">
                <a:latin typeface="#9Slide05 SVNKitten" pitchFamily="2" charset="0"/>
              </a:rPr>
              <a:t> Kết luận</a:t>
            </a:r>
            <a:endParaRPr lang="en-US" sz="6000" dirty="0">
              <a:latin typeface="#9Slide05 SVNKitte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97480" y="2372380"/>
            <a:ext cx="6096000" cy="954107"/>
          </a:xfrm>
          <a:prstGeom prst="rect">
            <a:avLst/>
          </a:prstGeom>
          <a:solidFill>
            <a:srgbClr val="F59418">
              <a:alpha val="69804"/>
            </a:srgbClr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vi-VN" sz="2800" dirty="0">
                <a:latin typeface="#9Slide03 AmpleSoft Bold" pitchFamily="2" charset="0"/>
              </a:rPr>
              <a:t>Những phân số có tử số lớn hơn mẫu số , phân số đó lớn hơn 1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697480" y="5240030"/>
            <a:ext cx="6096000" cy="954107"/>
          </a:xfrm>
          <a:prstGeom prst="rect">
            <a:avLst/>
          </a:prstGeom>
          <a:solidFill>
            <a:srgbClr val="F59418">
              <a:alpha val="69804"/>
            </a:srgbClr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vi-VN" sz="2800" dirty="0">
                <a:latin typeface="#9Slide03 AmpleSoft Bold" pitchFamily="2" charset="0"/>
              </a:rPr>
              <a:t>Những phân số có tử số bằng mẫu số , phân số đó bằng 1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2697481" y="3804055"/>
            <a:ext cx="6096000" cy="954107"/>
          </a:xfrm>
          <a:prstGeom prst="rect">
            <a:avLst/>
          </a:prstGeom>
          <a:solidFill>
            <a:srgbClr val="F59418">
              <a:alpha val="69804"/>
            </a:srgbClr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latin typeface="#9Slide03 AmpleSoft Bold" pitchFamily="2" charset="0"/>
              </a:rPr>
              <a:t>Những phân số có tử số nhỏ hơn mẫu số , phân số đó nhỏ hơn 1 </a:t>
            </a:r>
            <a:endParaRPr lang="en-US" sz="2800" dirty="0">
              <a:latin typeface="#9Slide03 AmpleSoft Bold" pitchFamily="2" charset="0"/>
            </a:endParaRPr>
          </a:p>
        </p:txBody>
      </p:sp>
      <p:pic>
        <p:nvPicPr>
          <p:cNvPr id="9" name="Picture 5" descr="C:\Users\HP\Desktop\2155855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" b="90926" l="8619" r="94677">
                        <a14:foregroundMark x1="24461" y1="59815" x2="42079" y2="53148"/>
                        <a14:foregroundMark x1="35741" y1="53148" x2="37896" y2="50185"/>
                        <a14:foregroundMark x1="48542" y1="46204" x2="57921" y2="49352"/>
                        <a14:foregroundMark x1="65526" y1="52222" x2="85932" y2="56019"/>
                        <a14:foregroundMark x1="38783" y1="25556" x2="45120" y2="35370"/>
                        <a14:foregroundMark x1="42966" y1="26481" x2="43980" y2="31759"/>
                        <a14:foregroundMark x1="62484" y1="25556" x2="62231" y2="33333"/>
                        <a14:foregroundMark x1="48542" y1="39352" x2="53992" y2="40463"/>
                        <a14:foregroundMark x1="36375" y1="71574" x2="67681" y2="72407"/>
                        <a14:foregroundMark x1="50063" y1="74259" x2="62231" y2="72407"/>
                        <a14:foregroundMark x1="62484" y1="74444" x2="69835" y2="88704"/>
                        <a14:foregroundMark x1="59189" y1="73981" x2="61217" y2="85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1536" y="2959065"/>
            <a:ext cx="2985673" cy="408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HP\Desktop\21572900 (1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056" l="6693" r="93176">
                        <a14:foregroundMark x1="47638" y1="76111" x2="46063" y2="93056"/>
                        <a14:foregroundMark x1="49606" y1="70556" x2="66929" y2="7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281" y="2556693"/>
            <a:ext cx="2899948" cy="411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08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239;p8"/>
          <p:cNvGrpSpPr/>
          <p:nvPr/>
        </p:nvGrpSpPr>
        <p:grpSpPr>
          <a:xfrm rot="9066581">
            <a:off x="-353521" y="-1155151"/>
            <a:ext cx="957529" cy="4380768"/>
            <a:chOff x="8286350" y="2240498"/>
            <a:chExt cx="957493" cy="4380603"/>
          </a:xfrm>
        </p:grpSpPr>
        <p:sp>
          <p:nvSpPr>
            <p:cNvPr id="7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16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67;p8"/>
          <p:cNvGrpSpPr/>
          <p:nvPr/>
        </p:nvGrpSpPr>
        <p:grpSpPr>
          <a:xfrm rot="-8252710">
            <a:off x="11052188" y="-1820622"/>
            <a:ext cx="957480" cy="4380546"/>
            <a:chOff x="8286350" y="2240498"/>
            <a:chExt cx="957493" cy="4380603"/>
          </a:xfrm>
        </p:grpSpPr>
        <p:sp>
          <p:nvSpPr>
            <p:cNvPr id="34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Rectangle 14"/>
          <p:cNvSpPr>
            <a:spLocks noChangeArrowheads="1"/>
          </p:cNvSpPr>
          <p:nvPr/>
        </p:nvSpPr>
        <p:spPr bwMode="auto">
          <a:xfrm>
            <a:off x="892364" y="2222298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0" b="1" cap="all" dirty="0" err="1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Luyện</a:t>
            </a:r>
            <a:r>
              <a:rPr lang="en-US" altLang="en-US" sz="10500" b="1" cap="all" dirty="0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 </a:t>
            </a:r>
            <a:r>
              <a:rPr lang="en-US" altLang="en-US" sz="10500" b="1" cap="all" dirty="0" err="1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tập</a:t>
            </a:r>
            <a:endParaRPr lang="en-US" altLang="en-US" sz="10500" b="1" cap="all" dirty="0">
              <a:ln>
                <a:solidFill>
                  <a:schemeClr val="bg2">
                    <a:lumMod val="10000"/>
                    <a:lumOff val="90000"/>
                  </a:schemeClr>
                </a:solidFill>
              </a:ln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#9Slide07 SVNZiclets" pitchFamily="2" charset="0"/>
              <a:ea typeface="ErasContour" pitchFamily="2" charset="0"/>
              <a:cs typeface="ErasContour" pitchFamily="2" charset="0"/>
            </a:endParaRPr>
          </a:p>
        </p:txBody>
      </p:sp>
      <p:pic>
        <p:nvPicPr>
          <p:cNvPr id="4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71" y="3706790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4324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Google Shape;77;p4"/>
          <p:cNvSpPr/>
          <p:nvPr/>
        </p:nvSpPr>
        <p:spPr>
          <a:xfrm rot="9167139">
            <a:off x="-1581753" y="-2913081"/>
            <a:ext cx="15355503" cy="14188112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78;p4"/>
          <p:cNvGrpSpPr/>
          <p:nvPr/>
        </p:nvGrpSpPr>
        <p:grpSpPr>
          <a:xfrm>
            <a:off x="-299146" y="472092"/>
            <a:ext cx="11924872" cy="1750320"/>
            <a:chOff x="1712498" y="767350"/>
            <a:chExt cx="5272441" cy="5604964"/>
          </a:xfrm>
        </p:grpSpPr>
        <p:sp>
          <p:nvSpPr>
            <p:cNvPr id="7" name="Google Shape;79;p4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EFE2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80;p4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81;p4"/>
            <p:cNvSpPr/>
            <p:nvPr/>
          </p:nvSpPr>
          <p:spPr>
            <a:xfrm>
              <a:off x="1887151" y="1046625"/>
              <a:ext cx="177633" cy="518701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2;p4"/>
            <p:cNvSpPr/>
            <p:nvPr/>
          </p:nvSpPr>
          <p:spPr>
            <a:xfrm>
              <a:off x="1883238" y="2140824"/>
              <a:ext cx="181545" cy="518701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83;p4"/>
            <p:cNvSpPr/>
            <p:nvPr/>
          </p:nvSpPr>
          <p:spPr>
            <a:xfrm>
              <a:off x="1887151" y="3256424"/>
              <a:ext cx="177633" cy="379614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4;p4"/>
            <p:cNvSpPr/>
            <p:nvPr/>
          </p:nvSpPr>
          <p:spPr>
            <a:xfrm>
              <a:off x="1883238" y="4274426"/>
              <a:ext cx="181546" cy="518701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5;p4"/>
            <p:cNvSpPr/>
            <p:nvPr/>
          </p:nvSpPr>
          <p:spPr>
            <a:xfrm>
              <a:off x="1883238" y="5417425"/>
              <a:ext cx="181546" cy="25935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" name="Google Shape;88;p4"/>
          <p:cNvGrpSpPr/>
          <p:nvPr/>
        </p:nvGrpSpPr>
        <p:grpSpPr>
          <a:xfrm rot="-10661423">
            <a:off x="11146622" y="-787022"/>
            <a:ext cx="957505" cy="4380657"/>
            <a:chOff x="8286350" y="2240498"/>
            <a:chExt cx="957493" cy="4380603"/>
          </a:xfrm>
        </p:grpSpPr>
        <p:sp>
          <p:nvSpPr>
            <p:cNvPr id="15" name="Google Shape;89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90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91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92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93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94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95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96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97;p4"/>
          <p:cNvGrpSpPr/>
          <p:nvPr/>
        </p:nvGrpSpPr>
        <p:grpSpPr>
          <a:xfrm rot="-1341854">
            <a:off x="435645" y="2352544"/>
            <a:ext cx="957510" cy="4380680"/>
            <a:chOff x="8286350" y="2240498"/>
            <a:chExt cx="957493" cy="4380603"/>
          </a:xfrm>
        </p:grpSpPr>
        <p:sp>
          <p:nvSpPr>
            <p:cNvPr id="24" name="Google Shape;98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99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00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01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02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03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04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05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  <p:pic>
        <p:nvPicPr>
          <p:cNvPr id="33" name="Picture 3" descr="C:\Users\HP\Desktop\77-779068_orange-0-orange-fruit-cartoon-png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" b="99355" l="0" r="98659">
                        <a14:foregroundMark x1="56463" y1="58280" x2="72317" y2="65054"/>
                        <a14:backgroundMark x1="61463" y1="12258" x2="61463" y2="12258"/>
                        <a14:backgroundMark x1="59024" y1="11398" x2="59024" y2="11398"/>
                        <a14:backgroundMark x1="92073" y1="69032" x2="92073" y2="69032"/>
                        <a14:backgroundMark x1="77927" y1="83333" x2="77927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55" y="4111299"/>
            <a:ext cx="1934848" cy="219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1016745" y="623977"/>
            <a:ext cx="1026518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400" u="sng" dirty="0" err="1">
                <a:latin typeface="#9Slide03 AmpleSoft Bold" pitchFamily="2" charset="0"/>
              </a:rPr>
              <a:t>Bài</a:t>
            </a:r>
            <a:r>
              <a:rPr lang="en-US" altLang="vi-VN" sz="4400" u="sng" dirty="0">
                <a:latin typeface="#9Slide03 AmpleSoft Bold" pitchFamily="2" charset="0"/>
              </a:rPr>
              <a:t> 1</a:t>
            </a:r>
            <a:r>
              <a:rPr lang="en-US" altLang="vi-VN" sz="4400" dirty="0">
                <a:latin typeface="#9Slide03 AmpleSoft Bold" pitchFamily="2" charset="0"/>
              </a:rPr>
              <a:t>: </a:t>
            </a:r>
            <a:r>
              <a:rPr lang="en-US" altLang="vi-VN" sz="4400" dirty="0" err="1">
                <a:latin typeface="#9Slide03 AmpleSoft Bold" pitchFamily="2" charset="0"/>
              </a:rPr>
              <a:t>Viết</a:t>
            </a:r>
            <a:r>
              <a:rPr lang="en-US" altLang="vi-VN" sz="4400" dirty="0">
                <a:latin typeface="#9Slide03 AmpleSoft Bold" pitchFamily="2" charset="0"/>
              </a:rPr>
              <a:t> </a:t>
            </a:r>
            <a:r>
              <a:rPr lang="en-US" altLang="vi-VN" sz="4400" dirty="0" err="1">
                <a:latin typeface="#9Slide03 AmpleSoft Bold" pitchFamily="2" charset="0"/>
              </a:rPr>
              <a:t>thương</a:t>
            </a:r>
            <a:r>
              <a:rPr lang="en-US" altLang="vi-VN" sz="4400" dirty="0">
                <a:latin typeface="#9Slide03 AmpleSoft Bold" pitchFamily="2" charset="0"/>
              </a:rPr>
              <a:t> </a:t>
            </a:r>
            <a:r>
              <a:rPr lang="en-US" altLang="vi-VN" sz="4400" dirty="0" err="1">
                <a:latin typeface="#9Slide03 AmpleSoft Bold" pitchFamily="2" charset="0"/>
              </a:rPr>
              <a:t>của</a:t>
            </a:r>
            <a:r>
              <a:rPr lang="en-US" altLang="vi-VN" sz="4400" dirty="0">
                <a:latin typeface="#9Slide03 AmpleSoft Bold" pitchFamily="2" charset="0"/>
              </a:rPr>
              <a:t> </a:t>
            </a:r>
            <a:r>
              <a:rPr lang="en-US" altLang="vi-VN" sz="4400" dirty="0" err="1">
                <a:latin typeface="#9Slide03 AmpleSoft Bold" pitchFamily="2" charset="0"/>
              </a:rPr>
              <a:t>mỗi</a:t>
            </a:r>
            <a:r>
              <a:rPr lang="en-US" altLang="vi-VN" sz="4400" dirty="0">
                <a:latin typeface="#9Slide03 AmpleSoft Bold" pitchFamily="2" charset="0"/>
              </a:rPr>
              <a:t> </a:t>
            </a:r>
            <a:r>
              <a:rPr lang="en-US" altLang="vi-VN" sz="4400" dirty="0" err="1">
                <a:latin typeface="#9Slide03 AmpleSoft Bold" pitchFamily="2" charset="0"/>
              </a:rPr>
              <a:t>phép</a:t>
            </a:r>
            <a:r>
              <a:rPr lang="en-US" altLang="vi-VN" sz="4400" dirty="0">
                <a:latin typeface="#9Slide03 AmpleSoft Bold" pitchFamily="2" charset="0"/>
              </a:rPr>
              <a:t> chia </a:t>
            </a:r>
            <a:r>
              <a:rPr lang="en-US" altLang="vi-VN" sz="4400" dirty="0" err="1">
                <a:latin typeface="#9Slide03 AmpleSoft Bold" pitchFamily="2" charset="0"/>
              </a:rPr>
              <a:t>sau</a:t>
            </a:r>
            <a:r>
              <a:rPr lang="en-US" altLang="vi-VN" sz="4400" dirty="0">
                <a:latin typeface="#9Slide03 AmpleSoft Bold" pitchFamily="2" charset="0"/>
              </a:rPr>
              <a:t> </a:t>
            </a:r>
            <a:r>
              <a:rPr lang="en-US" altLang="vi-VN" sz="4400" dirty="0" err="1">
                <a:latin typeface="#9Slide03 AmpleSoft Bold" pitchFamily="2" charset="0"/>
              </a:rPr>
              <a:t>dưới</a:t>
            </a:r>
            <a:r>
              <a:rPr lang="en-US" altLang="vi-VN" sz="4400" dirty="0">
                <a:latin typeface="#9Slide03 AmpleSoft Bold" pitchFamily="2" charset="0"/>
              </a:rPr>
              <a:t> </a:t>
            </a:r>
            <a:r>
              <a:rPr lang="en-US" altLang="vi-VN" sz="4400" dirty="0" err="1">
                <a:latin typeface="#9Slide03 AmpleSoft Bold" pitchFamily="2" charset="0"/>
              </a:rPr>
              <a:t>dạng</a:t>
            </a:r>
            <a:r>
              <a:rPr lang="en-US" altLang="vi-VN" sz="4400" dirty="0">
                <a:latin typeface="#9Slide03 AmpleSoft Bold" pitchFamily="2" charset="0"/>
              </a:rPr>
              <a:t> </a:t>
            </a:r>
            <a:r>
              <a:rPr lang="en-US" altLang="vi-VN" sz="4400" dirty="0" err="1">
                <a:latin typeface="#9Slide03 AmpleSoft Bold" pitchFamily="2" charset="0"/>
              </a:rPr>
              <a:t>phân</a:t>
            </a:r>
            <a:r>
              <a:rPr lang="en-US" altLang="vi-VN" sz="4400" dirty="0">
                <a:latin typeface="#9Slide03 AmpleSoft Bold" pitchFamily="2" charset="0"/>
              </a:rPr>
              <a:t> </a:t>
            </a:r>
            <a:r>
              <a:rPr lang="en-US" altLang="vi-VN" sz="4400" dirty="0" err="1">
                <a:latin typeface="#9Slide03 AmpleSoft Bold" pitchFamily="2" charset="0"/>
              </a:rPr>
              <a:t>số</a:t>
            </a:r>
            <a:r>
              <a:rPr lang="en-US" altLang="vi-VN" sz="4400" dirty="0">
                <a:latin typeface="#9Slide03 AmpleSoft Bold" pitchFamily="2" charset="0"/>
              </a:rPr>
              <a:t>: </a:t>
            </a:r>
          </a:p>
        </p:txBody>
      </p:sp>
      <p:sp>
        <p:nvSpPr>
          <p:cNvPr id="2" name="Rectangle 1"/>
          <p:cNvSpPr/>
          <p:nvPr/>
        </p:nvSpPr>
        <p:spPr>
          <a:xfrm>
            <a:off x="1174433" y="2524240"/>
            <a:ext cx="101507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vi-VN" sz="4400" b="1" dirty="0">
                <a:solidFill>
                  <a:schemeClr val="tx1"/>
                </a:solidFill>
                <a:latin typeface="#9Slide03 AmpleSoft Bold" pitchFamily="2" charset="0"/>
              </a:rPr>
              <a:t>9 : 7 ;      8 : 5 ;     19 : 11 ;      3 : 3 ;    2 : 15</a:t>
            </a:r>
          </a:p>
        </p:txBody>
      </p:sp>
      <p:grpSp>
        <p:nvGrpSpPr>
          <p:cNvPr id="38" name="Group 9"/>
          <p:cNvGrpSpPr>
            <a:grpSpLocks/>
          </p:cNvGrpSpPr>
          <p:nvPr/>
        </p:nvGrpSpPr>
        <p:grpSpPr bwMode="auto">
          <a:xfrm>
            <a:off x="4168270" y="2815681"/>
            <a:ext cx="657222" cy="1777959"/>
            <a:chOff x="2772" y="910"/>
            <a:chExt cx="216" cy="763"/>
          </a:xfrm>
        </p:grpSpPr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2796" y="910"/>
              <a:ext cx="19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#9Slide03 AmpleSoft Bold" pitchFamily="2" charset="0"/>
                  <a:cs typeface="Times New Roman" pitchFamily="18" charset="0"/>
                </a:rPr>
                <a:t>9</a:t>
              </a:r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2796" y="1150"/>
              <a:ext cx="19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#9Slide03 AmpleSoft Bold" pitchFamily="2" charset="0"/>
                  <a:cs typeface="Times New Roman" pitchFamily="18" charset="0"/>
                </a:rPr>
                <a:t>7</a:t>
              </a:r>
            </a:p>
          </p:txBody>
        </p:sp>
        <p:sp>
          <p:nvSpPr>
            <p:cNvPr id="41" name="Line 12"/>
            <p:cNvSpPr>
              <a:spLocks noChangeShapeType="1"/>
            </p:cNvSpPr>
            <p:nvPr/>
          </p:nvSpPr>
          <p:spPr bwMode="auto">
            <a:xfrm>
              <a:off x="2772" y="1198"/>
              <a:ext cx="188" cy="0"/>
            </a:xfrm>
            <a:prstGeom prst="line">
              <a:avLst/>
            </a:prstGeom>
            <a:noFill/>
            <a:ln w="381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vi-VN" sz="4800" b="1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endParaRPr>
            </a:p>
          </p:txBody>
        </p:sp>
      </p:grpSp>
      <p:grpSp>
        <p:nvGrpSpPr>
          <p:cNvPr id="42" name="Group 13"/>
          <p:cNvGrpSpPr>
            <a:grpSpLocks/>
          </p:cNvGrpSpPr>
          <p:nvPr/>
        </p:nvGrpSpPr>
        <p:grpSpPr bwMode="auto">
          <a:xfrm>
            <a:off x="4172776" y="4037866"/>
            <a:ext cx="628648" cy="1841070"/>
            <a:chOff x="2832" y="1462"/>
            <a:chExt cx="288" cy="763"/>
          </a:xfrm>
        </p:grpSpPr>
        <p:sp>
          <p:nvSpPr>
            <p:cNvPr id="43" name="Text Box 14"/>
            <p:cNvSpPr txBox="1">
              <a:spLocks noChangeArrowheads="1"/>
            </p:cNvSpPr>
            <p:nvPr/>
          </p:nvSpPr>
          <p:spPr bwMode="auto">
            <a:xfrm>
              <a:off x="2856" y="1462"/>
              <a:ext cx="19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#9Slide03 AmpleSoft Bold" pitchFamily="2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44" name="Text Box 15"/>
            <p:cNvSpPr txBox="1">
              <a:spLocks noChangeArrowheads="1"/>
            </p:cNvSpPr>
            <p:nvPr/>
          </p:nvSpPr>
          <p:spPr bwMode="auto">
            <a:xfrm>
              <a:off x="2856" y="1702"/>
              <a:ext cx="19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#9Slide03 AmpleSoft Bold" pitchFamily="2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45" name="Line 16"/>
            <p:cNvSpPr>
              <a:spLocks noChangeShapeType="1"/>
            </p:cNvSpPr>
            <p:nvPr/>
          </p:nvSpPr>
          <p:spPr bwMode="auto">
            <a:xfrm>
              <a:off x="2832" y="1750"/>
              <a:ext cx="288" cy="0"/>
            </a:xfrm>
            <a:prstGeom prst="line">
              <a:avLst/>
            </a:prstGeom>
            <a:noFill/>
            <a:ln w="381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vi-VN" sz="4800" b="1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endParaRPr>
            </a:p>
          </p:txBody>
        </p:sp>
      </p:grpSp>
      <p:grpSp>
        <p:nvGrpSpPr>
          <p:cNvPr id="46" name="Group 17"/>
          <p:cNvGrpSpPr>
            <a:grpSpLocks/>
          </p:cNvGrpSpPr>
          <p:nvPr/>
        </p:nvGrpSpPr>
        <p:grpSpPr bwMode="auto">
          <a:xfrm>
            <a:off x="7465752" y="2685435"/>
            <a:ext cx="1953180" cy="2562518"/>
            <a:chOff x="2976" y="1942"/>
            <a:chExt cx="420" cy="1337"/>
          </a:xfrm>
        </p:grpSpPr>
        <p:sp>
          <p:nvSpPr>
            <p:cNvPr id="47" name="Text Box 18"/>
            <p:cNvSpPr txBox="1">
              <a:spLocks noChangeArrowheads="1"/>
            </p:cNvSpPr>
            <p:nvPr/>
          </p:nvSpPr>
          <p:spPr bwMode="auto">
            <a:xfrm>
              <a:off x="2976" y="1942"/>
              <a:ext cx="408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#9Slide03 AmpleSoft Bold" pitchFamily="2" charset="0"/>
                  <a:cs typeface="Times New Roman" pitchFamily="18" charset="0"/>
                </a:rPr>
                <a:t>19</a:t>
              </a:r>
            </a:p>
          </p:txBody>
        </p:sp>
        <p:sp>
          <p:nvSpPr>
            <p:cNvPr id="48" name="Text Box 19"/>
            <p:cNvSpPr txBox="1">
              <a:spLocks noChangeArrowheads="1"/>
            </p:cNvSpPr>
            <p:nvPr/>
          </p:nvSpPr>
          <p:spPr bwMode="auto">
            <a:xfrm>
              <a:off x="2988" y="2290"/>
              <a:ext cx="408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#9Slide03 AmpleSoft Bold" pitchFamily="2" charset="0"/>
                  <a:cs typeface="Times New Roman" pitchFamily="18" charset="0"/>
                </a:rPr>
                <a:t>11</a:t>
              </a:r>
            </a:p>
          </p:txBody>
        </p:sp>
        <p:sp>
          <p:nvSpPr>
            <p:cNvPr id="49" name="Line 20"/>
            <p:cNvSpPr>
              <a:spLocks noChangeShapeType="1"/>
            </p:cNvSpPr>
            <p:nvPr/>
          </p:nvSpPr>
          <p:spPr bwMode="auto">
            <a:xfrm>
              <a:off x="2999" y="2312"/>
              <a:ext cx="144" cy="0"/>
            </a:xfrm>
            <a:prstGeom prst="line">
              <a:avLst/>
            </a:prstGeom>
            <a:noFill/>
            <a:ln w="381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vi-VN" sz="4800" b="1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endParaRPr>
            </a:p>
          </p:txBody>
        </p:sp>
      </p:grpSp>
      <p:grpSp>
        <p:nvGrpSpPr>
          <p:cNvPr id="50" name="Group 21"/>
          <p:cNvGrpSpPr>
            <a:grpSpLocks/>
          </p:cNvGrpSpPr>
          <p:nvPr/>
        </p:nvGrpSpPr>
        <p:grpSpPr bwMode="auto">
          <a:xfrm>
            <a:off x="7554151" y="4009139"/>
            <a:ext cx="714375" cy="1790968"/>
            <a:chOff x="2880" y="2542"/>
            <a:chExt cx="216" cy="763"/>
          </a:xfrm>
        </p:grpSpPr>
        <p:sp>
          <p:nvSpPr>
            <p:cNvPr id="51" name="Text Box 22"/>
            <p:cNvSpPr txBox="1">
              <a:spLocks noChangeArrowheads="1"/>
            </p:cNvSpPr>
            <p:nvPr/>
          </p:nvSpPr>
          <p:spPr bwMode="auto">
            <a:xfrm>
              <a:off x="2904" y="2542"/>
              <a:ext cx="19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#9Slide03 AmpleSoft Bold" pitchFamily="2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52" name="Text Box 23"/>
            <p:cNvSpPr txBox="1">
              <a:spLocks noChangeArrowheads="1"/>
            </p:cNvSpPr>
            <p:nvPr/>
          </p:nvSpPr>
          <p:spPr bwMode="auto">
            <a:xfrm>
              <a:off x="2904" y="2782"/>
              <a:ext cx="19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#9Slide03 AmpleSoft Bold" pitchFamily="2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53" name="Line 24"/>
            <p:cNvSpPr>
              <a:spLocks noChangeShapeType="1"/>
            </p:cNvSpPr>
            <p:nvPr/>
          </p:nvSpPr>
          <p:spPr bwMode="auto">
            <a:xfrm flipV="1">
              <a:off x="2880" y="2830"/>
              <a:ext cx="168" cy="0"/>
            </a:xfrm>
            <a:prstGeom prst="line">
              <a:avLst/>
            </a:prstGeom>
            <a:noFill/>
            <a:ln w="381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vi-VN" sz="4800" b="1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endParaRPr>
            </a:p>
          </p:txBody>
        </p:sp>
      </p:grpSp>
      <p:grpSp>
        <p:nvGrpSpPr>
          <p:cNvPr id="54" name="Group 25"/>
          <p:cNvGrpSpPr>
            <a:grpSpLocks/>
          </p:cNvGrpSpPr>
          <p:nvPr/>
        </p:nvGrpSpPr>
        <p:grpSpPr bwMode="auto">
          <a:xfrm>
            <a:off x="4370073" y="5246838"/>
            <a:ext cx="1410856" cy="3298016"/>
            <a:chOff x="2916" y="3043"/>
            <a:chExt cx="480" cy="1229"/>
          </a:xfrm>
        </p:grpSpPr>
        <p:sp>
          <p:nvSpPr>
            <p:cNvPr id="55" name="Text Box 26"/>
            <p:cNvSpPr txBox="1">
              <a:spLocks noChangeArrowheads="1"/>
            </p:cNvSpPr>
            <p:nvPr/>
          </p:nvSpPr>
          <p:spPr bwMode="auto">
            <a:xfrm>
              <a:off x="2976" y="3043"/>
              <a:ext cx="19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#9Slide03 AmpleSoft Bold" pitchFamily="2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56" name="Text Box 27"/>
            <p:cNvSpPr txBox="1">
              <a:spLocks noChangeArrowheads="1"/>
            </p:cNvSpPr>
            <p:nvPr/>
          </p:nvSpPr>
          <p:spPr bwMode="auto">
            <a:xfrm>
              <a:off x="2916" y="3283"/>
              <a:ext cx="480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#9Slide03 AmpleSoft Bold" pitchFamily="2" charset="0"/>
                  <a:cs typeface="Times New Roman" pitchFamily="18" charset="0"/>
                </a:rPr>
                <a:t>15</a:t>
              </a:r>
            </a:p>
          </p:txBody>
        </p:sp>
        <p:sp>
          <p:nvSpPr>
            <p:cNvPr id="57" name="Line 28"/>
            <p:cNvSpPr>
              <a:spLocks noChangeShapeType="1"/>
            </p:cNvSpPr>
            <p:nvPr/>
          </p:nvSpPr>
          <p:spPr bwMode="auto">
            <a:xfrm>
              <a:off x="2919" y="3308"/>
              <a:ext cx="288" cy="0"/>
            </a:xfrm>
            <a:prstGeom prst="line">
              <a:avLst/>
            </a:prstGeom>
            <a:noFill/>
            <a:ln w="381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vi-VN" sz="4800" b="1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8299752" y="4233185"/>
            <a:ext cx="1402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rPr>
              <a:t>= 1</a:t>
            </a:r>
            <a:endParaRPr lang="vi-VN" sz="4800" b="1" dirty="0">
              <a:solidFill>
                <a:srgbClr val="FF0000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585342" y="3044102"/>
            <a:ext cx="973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rPr>
              <a:t>=</a:t>
            </a:r>
            <a:endParaRPr lang="vi-VN" sz="4800" b="1" dirty="0">
              <a:solidFill>
                <a:srgbClr val="FF0000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3003" y="2970022"/>
            <a:ext cx="14093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800" b="1" dirty="0">
                <a:solidFill>
                  <a:schemeClr val="tx1"/>
                </a:solidFill>
                <a:latin typeface="#9Slide03 AmpleSoft Bold" pitchFamily="2" charset="0"/>
              </a:rPr>
              <a:t>9 : 7 </a:t>
            </a:r>
            <a:endParaRPr lang="en-US" sz="4800" dirty="0"/>
          </a:p>
        </p:txBody>
      </p:sp>
      <p:sp>
        <p:nvSpPr>
          <p:cNvPr id="35" name="Rectangle 34"/>
          <p:cNvSpPr/>
          <p:nvPr/>
        </p:nvSpPr>
        <p:spPr>
          <a:xfrm>
            <a:off x="2291680" y="4233915"/>
            <a:ext cx="14590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800" b="1" dirty="0">
                <a:solidFill>
                  <a:schemeClr val="tx1"/>
                </a:solidFill>
                <a:latin typeface="#9Slide03 AmpleSoft Bold" pitchFamily="2" charset="0"/>
              </a:rPr>
              <a:t>8 : 5 </a:t>
            </a:r>
            <a:endParaRPr lang="en-US" sz="4800" dirty="0"/>
          </a:p>
        </p:txBody>
      </p:sp>
      <p:sp>
        <p:nvSpPr>
          <p:cNvPr id="64" name="TextBox 63"/>
          <p:cNvSpPr txBox="1"/>
          <p:nvPr/>
        </p:nvSpPr>
        <p:spPr>
          <a:xfrm>
            <a:off x="3585342" y="4286699"/>
            <a:ext cx="973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rPr>
              <a:t>=</a:t>
            </a:r>
            <a:endParaRPr lang="vi-VN" sz="4800" b="1" dirty="0">
              <a:solidFill>
                <a:srgbClr val="FF0000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177319" y="2933454"/>
            <a:ext cx="18373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800" b="1" dirty="0">
                <a:solidFill>
                  <a:schemeClr val="tx1"/>
                </a:solidFill>
                <a:latin typeface="#9Slide03 AmpleSoft Bold" pitchFamily="2" charset="0"/>
              </a:rPr>
              <a:t>19 : 11 </a:t>
            </a:r>
            <a:endParaRPr lang="en-US" sz="4800" dirty="0"/>
          </a:p>
        </p:txBody>
      </p:sp>
      <p:sp>
        <p:nvSpPr>
          <p:cNvPr id="66" name="TextBox 65"/>
          <p:cNvSpPr txBox="1"/>
          <p:nvPr/>
        </p:nvSpPr>
        <p:spPr>
          <a:xfrm>
            <a:off x="6906570" y="2953361"/>
            <a:ext cx="973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rPr>
              <a:t>=</a:t>
            </a:r>
            <a:endParaRPr lang="vi-VN" sz="4800" b="1" dirty="0">
              <a:solidFill>
                <a:srgbClr val="FF0000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438069" y="4174020"/>
            <a:ext cx="13933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800" b="1" dirty="0">
                <a:solidFill>
                  <a:schemeClr val="tx1"/>
                </a:solidFill>
                <a:latin typeface="#9Slide03 AmpleSoft Bold" pitchFamily="2" charset="0"/>
              </a:rPr>
              <a:t>3 : 3 </a:t>
            </a:r>
            <a:endParaRPr lang="en-US" sz="4800" dirty="0"/>
          </a:p>
        </p:txBody>
      </p:sp>
      <p:sp>
        <p:nvSpPr>
          <p:cNvPr id="68" name="TextBox 67"/>
          <p:cNvSpPr txBox="1"/>
          <p:nvPr/>
        </p:nvSpPr>
        <p:spPr>
          <a:xfrm>
            <a:off x="6938079" y="4219739"/>
            <a:ext cx="973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rPr>
              <a:t>=</a:t>
            </a:r>
            <a:endParaRPr lang="vi-VN" sz="4800" b="1" dirty="0">
              <a:solidFill>
                <a:srgbClr val="FF0000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2250804" y="5541053"/>
            <a:ext cx="15408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800" b="1" dirty="0">
                <a:solidFill>
                  <a:schemeClr val="tx1"/>
                </a:solidFill>
                <a:latin typeface="#9Slide03 AmpleSoft Bold" pitchFamily="2" charset="0"/>
              </a:rPr>
              <a:t>2 : 15</a:t>
            </a:r>
            <a:endParaRPr lang="en-US" sz="4800" dirty="0"/>
          </a:p>
        </p:txBody>
      </p:sp>
      <p:sp>
        <p:nvSpPr>
          <p:cNvPr id="70" name="TextBox 69"/>
          <p:cNvSpPr txBox="1"/>
          <p:nvPr/>
        </p:nvSpPr>
        <p:spPr>
          <a:xfrm>
            <a:off x="3869026" y="5569576"/>
            <a:ext cx="973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#9Slide03 AmpleSoft Bold" pitchFamily="2" charset="0"/>
                <a:cs typeface="Times New Roman" pitchFamily="18" charset="0"/>
              </a:rPr>
              <a:t>=</a:t>
            </a:r>
            <a:endParaRPr lang="vi-VN" sz="4800" b="1" dirty="0">
              <a:solidFill>
                <a:srgbClr val="FF0000"/>
              </a:solidFill>
              <a:latin typeface="#9Slide03 AmpleSoft Bold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3884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" grpId="0"/>
      <p:bldP spid="2" grpId="1"/>
      <p:bldP spid="59" grpId="0"/>
      <p:bldP spid="61" grpId="0"/>
      <p:bldP spid="4" grpId="0"/>
      <p:bldP spid="35" grpId="0"/>
      <p:bldP spid="64" grpId="0"/>
      <p:bldP spid="60" grpId="0"/>
      <p:bldP spid="66" grpId="0"/>
      <p:bldP spid="62" grpId="0"/>
      <p:bldP spid="68" grpId="0"/>
      <p:bldP spid="63" grpId="0"/>
      <p:bldP spid="7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Google Shape;77;p4"/>
          <p:cNvSpPr/>
          <p:nvPr/>
        </p:nvSpPr>
        <p:spPr>
          <a:xfrm rot="9167139">
            <a:off x="2953115" y="-1006796"/>
            <a:ext cx="9555834" cy="8962901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78;p4"/>
          <p:cNvGrpSpPr/>
          <p:nvPr/>
        </p:nvGrpSpPr>
        <p:grpSpPr>
          <a:xfrm>
            <a:off x="234254" y="500774"/>
            <a:ext cx="5602666" cy="5604964"/>
            <a:chOff x="1712498" y="767350"/>
            <a:chExt cx="5272441" cy="5604964"/>
          </a:xfrm>
        </p:grpSpPr>
        <p:sp>
          <p:nvSpPr>
            <p:cNvPr id="7" name="Google Shape;79;p4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EFE2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80;p4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81;p4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2;p4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83;p4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4;p4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5;p4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" name="Google Shape;88;p4"/>
          <p:cNvGrpSpPr/>
          <p:nvPr/>
        </p:nvGrpSpPr>
        <p:grpSpPr>
          <a:xfrm rot="-10661423">
            <a:off x="11437871" y="-694384"/>
            <a:ext cx="957505" cy="4380657"/>
            <a:chOff x="8286350" y="2240498"/>
            <a:chExt cx="957493" cy="4380603"/>
          </a:xfrm>
        </p:grpSpPr>
        <p:sp>
          <p:nvSpPr>
            <p:cNvPr id="15" name="Google Shape;89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90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91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92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93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94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95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96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97;p4"/>
          <p:cNvGrpSpPr/>
          <p:nvPr/>
        </p:nvGrpSpPr>
        <p:grpSpPr>
          <a:xfrm rot="-1341854">
            <a:off x="11268091" y="2780801"/>
            <a:ext cx="957510" cy="4380680"/>
            <a:chOff x="8286350" y="2240498"/>
            <a:chExt cx="957493" cy="4380603"/>
          </a:xfrm>
        </p:grpSpPr>
        <p:sp>
          <p:nvSpPr>
            <p:cNvPr id="24" name="Google Shape;98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99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00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01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02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03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04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05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  <p:sp>
        <p:nvSpPr>
          <p:cNvPr id="33" name="Text Box 80"/>
          <p:cNvSpPr txBox="1">
            <a:spLocks noChangeArrowheads="1"/>
          </p:cNvSpPr>
          <p:nvPr/>
        </p:nvSpPr>
        <p:spPr bwMode="auto">
          <a:xfrm>
            <a:off x="893648" y="703666"/>
            <a:ext cx="4943272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u="sng" dirty="0" err="1">
                <a:latin typeface="#9Slide03 AmpleSoft Bold" pitchFamily="2" charset="0"/>
              </a:rPr>
              <a:t>Bài</a:t>
            </a:r>
            <a:r>
              <a:rPr lang="en-US" altLang="vi-VN" sz="3200" b="1" u="sng" dirty="0">
                <a:latin typeface="#9Slide03 AmpleSoft Bold" pitchFamily="2" charset="0"/>
              </a:rPr>
              <a:t> 2</a:t>
            </a:r>
            <a:r>
              <a:rPr lang="en-US" altLang="vi-VN" sz="3200" b="1" dirty="0">
                <a:latin typeface="#9Slide03 AmpleSoft Bold" pitchFamily="2" charset="0"/>
              </a:rPr>
              <a:t>  :   </a:t>
            </a:r>
            <a:r>
              <a:rPr lang="en-US" altLang="vi-VN" sz="3200" b="1" dirty="0" err="1">
                <a:latin typeface="#9Slide03 AmpleSoft Bold" pitchFamily="2" charset="0"/>
              </a:rPr>
              <a:t>Trong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các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phân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số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vi-VN" sz="3200" b="1" dirty="0">
                <a:latin typeface="#9Slide03 AmpleSoft Bold" pitchFamily="2" charset="0"/>
              </a:rPr>
              <a:t>                   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vi-VN" sz="3200" b="1" dirty="0" err="1">
                <a:latin typeface="#9Slide03 AmpleSoft Bold" pitchFamily="2" charset="0"/>
              </a:rPr>
              <a:t>Phân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số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nào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bé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hơn</a:t>
            </a:r>
            <a:r>
              <a:rPr lang="en-US" altLang="vi-VN" sz="3200" b="1" dirty="0">
                <a:latin typeface="#9Slide03 AmpleSoft Bold" pitchFamily="2" charset="0"/>
              </a:rPr>
              <a:t> 1 ?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vi-VN" sz="3200" b="1" dirty="0" err="1">
                <a:latin typeface="#9Slide03 AmpleSoft Bold" pitchFamily="2" charset="0"/>
              </a:rPr>
              <a:t>Phân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số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nào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bằng</a:t>
            </a:r>
            <a:r>
              <a:rPr lang="en-US" altLang="vi-VN" sz="3200" b="1" dirty="0">
                <a:latin typeface="#9Slide03 AmpleSoft Bold" pitchFamily="2" charset="0"/>
              </a:rPr>
              <a:t> 1 ?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vi-VN" sz="3200" b="1" dirty="0" err="1">
                <a:latin typeface="#9Slide03 AmpleSoft Bold" pitchFamily="2" charset="0"/>
              </a:rPr>
              <a:t>Phân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số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nào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lớn</a:t>
            </a:r>
            <a:r>
              <a:rPr lang="en-US" altLang="vi-VN" sz="3200" b="1" dirty="0">
                <a:latin typeface="#9Slide03 AmpleSoft Bold" pitchFamily="2" charset="0"/>
              </a:rPr>
              <a:t> </a:t>
            </a:r>
            <a:r>
              <a:rPr lang="en-US" altLang="vi-VN" sz="3200" b="1" dirty="0" err="1">
                <a:latin typeface="#9Slide03 AmpleSoft Bold" pitchFamily="2" charset="0"/>
              </a:rPr>
              <a:t>hơn</a:t>
            </a:r>
            <a:r>
              <a:rPr lang="en-US" altLang="vi-VN" sz="3200" b="1" dirty="0">
                <a:latin typeface="#9Slide03 AmpleSoft Bold" pitchFamily="2" charset="0"/>
              </a:rPr>
              <a:t> 1 ?</a:t>
            </a:r>
          </a:p>
        </p:txBody>
      </p:sp>
      <p:grpSp>
        <p:nvGrpSpPr>
          <p:cNvPr id="34" name="Group 81"/>
          <p:cNvGrpSpPr>
            <a:grpSpLocks/>
          </p:cNvGrpSpPr>
          <p:nvPr/>
        </p:nvGrpSpPr>
        <p:grpSpPr bwMode="auto">
          <a:xfrm>
            <a:off x="1826235" y="1422244"/>
            <a:ext cx="596778" cy="882650"/>
            <a:chOff x="2592" y="2544"/>
            <a:chExt cx="1517" cy="1324"/>
          </a:xfrm>
        </p:grpSpPr>
        <p:grpSp>
          <p:nvGrpSpPr>
            <p:cNvPr id="35" name="Group 82"/>
            <p:cNvGrpSpPr>
              <a:grpSpLocks/>
            </p:cNvGrpSpPr>
            <p:nvPr/>
          </p:nvGrpSpPr>
          <p:grpSpPr bwMode="auto">
            <a:xfrm>
              <a:off x="2592" y="2544"/>
              <a:ext cx="1517" cy="1324"/>
              <a:chOff x="2592" y="2544"/>
              <a:chExt cx="1517" cy="1324"/>
            </a:xfrm>
          </p:grpSpPr>
          <p:sp>
            <p:nvSpPr>
              <p:cNvPr id="37" name="Rectangle 83"/>
              <p:cNvSpPr>
                <a:spLocks noChangeArrowheads="1"/>
              </p:cNvSpPr>
              <p:nvPr/>
            </p:nvSpPr>
            <p:spPr bwMode="auto">
              <a:xfrm>
                <a:off x="2592" y="3235"/>
                <a:ext cx="1517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14</a:t>
                </a:r>
              </a:p>
            </p:txBody>
          </p:sp>
          <p:sp>
            <p:nvSpPr>
              <p:cNvPr id="38" name="Rectangle 84"/>
              <p:cNvSpPr>
                <a:spLocks noChangeArrowheads="1"/>
              </p:cNvSpPr>
              <p:nvPr/>
            </p:nvSpPr>
            <p:spPr bwMode="auto">
              <a:xfrm>
                <a:off x="2904" y="2544"/>
                <a:ext cx="912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9</a:t>
                </a:r>
              </a:p>
            </p:txBody>
          </p:sp>
          <p:sp>
            <p:nvSpPr>
              <p:cNvPr id="39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40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41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42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43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44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36" name="Line 91"/>
            <p:cNvSpPr>
              <a:spLocks noChangeShapeType="1"/>
            </p:cNvSpPr>
            <p:nvPr/>
          </p:nvSpPr>
          <p:spPr bwMode="auto">
            <a:xfrm>
              <a:off x="301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>
                <a:solidFill>
                  <a:schemeClr val="tx1"/>
                </a:solidFill>
                <a:latin typeface="#9Slide03 AmpleSoft Bold" pitchFamily="2" charset="0"/>
              </a:endParaRPr>
            </a:p>
          </p:txBody>
        </p:sp>
      </p:grpSp>
      <p:grpSp>
        <p:nvGrpSpPr>
          <p:cNvPr id="45" name="Group 81"/>
          <p:cNvGrpSpPr>
            <a:grpSpLocks/>
          </p:cNvGrpSpPr>
          <p:nvPr/>
        </p:nvGrpSpPr>
        <p:grpSpPr bwMode="auto">
          <a:xfrm>
            <a:off x="1253173" y="1424334"/>
            <a:ext cx="358775" cy="882650"/>
            <a:chOff x="2592" y="2544"/>
            <a:chExt cx="912" cy="1324"/>
          </a:xfrm>
        </p:grpSpPr>
        <p:grpSp>
          <p:nvGrpSpPr>
            <p:cNvPr id="46" name="Group 82"/>
            <p:cNvGrpSpPr>
              <a:grpSpLocks/>
            </p:cNvGrpSpPr>
            <p:nvPr/>
          </p:nvGrpSpPr>
          <p:grpSpPr bwMode="auto">
            <a:xfrm>
              <a:off x="2592" y="2544"/>
              <a:ext cx="912" cy="1324"/>
              <a:chOff x="2592" y="2544"/>
              <a:chExt cx="912" cy="1324"/>
            </a:xfrm>
          </p:grpSpPr>
          <p:sp>
            <p:nvSpPr>
              <p:cNvPr id="48" name="Rectangle 83"/>
              <p:cNvSpPr>
                <a:spLocks noChangeArrowheads="1"/>
              </p:cNvSpPr>
              <p:nvPr/>
            </p:nvSpPr>
            <p:spPr bwMode="auto">
              <a:xfrm>
                <a:off x="2592" y="3235"/>
                <a:ext cx="912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4</a:t>
                </a:r>
              </a:p>
            </p:txBody>
          </p:sp>
          <p:sp>
            <p:nvSpPr>
              <p:cNvPr id="49" name="Rectangle 84"/>
              <p:cNvSpPr>
                <a:spLocks noChangeArrowheads="1"/>
              </p:cNvSpPr>
              <p:nvPr/>
            </p:nvSpPr>
            <p:spPr bwMode="auto">
              <a:xfrm>
                <a:off x="2592" y="2544"/>
                <a:ext cx="912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3</a:t>
                </a:r>
              </a:p>
            </p:txBody>
          </p:sp>
          <p:sp>
            <p:nvSpPr>
              <p:cNvPr id="50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51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52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53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54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55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47" name="Line 91"/>
            <p:cNvSpPr>
              <a:spLocks noChangeShapeType="1"/>
            </p:cNvSpPr>
            <p:nvPr/>
          </p:nvSpPr>
          <p:spPr bwMode="auto">
            <a:xfrm>
              <a:off x="262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>
                <a:solidFill>
                  <a:schemeClr val="tx1"/>
                </a:solidFill>
                <a:latin typeface="#9Slide03 AmpleSoft Bold" pitchFamily="2" charset="0"/>
              </a:endParaRPr>
            </a:p>
          </p:txBody>
        </p:sp>
      </p:grpSp>
      <p:sp>
        <p:nvSpPr>
          <p:cNvPr id="56" name="Text Box 38"/>
          <p:cNvSpPr txBox="1">
            <a:spLocks noChangeArrowheads="1"/>
          </p:cNvSpPr>
          <p:nvPr/>
        </p:nvSpPr>
        <p:spPr bwMode="auto">
          <a:xfrm>
            <a:off x="1611948" y="1634357"/>
            <a:ext cx="2952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600" b="1" dirty="0">
                <a:latin typeface="#9Slide03 AmpleSoft Bold" pitchFamily="2" charset="0"/>
              </a:rPr>
              <a:t>;</a:t>
            </a:r>
          </a:p>
        </p:txBody>
      </p:sp>
      <p:grpSp>
        <p:nvGrpSpPr>
          <p:cNvPr id="57" name="Group 81"/>
          <p:cNvGrpSpPr>
            <a:grpSpLocks/>
          </p:cNvGrpSpPr>
          <p:nvPr/>
        </p:nvGrpSpPr>
        <p:grpSpPr bwMode="auto">
          <a:xfrm>
            <a:off x="2473232" y="1421217"/>
            <a:ext cx="596778" cy="882650"/>
            <a:chOff x="2592" y="2544"/>
            <a:chExt cx="1517" cy="1324"/>
          </a:xfrm>
        </p:grpSpPr>
        <p:grpSp>
          <p:nvGrpSpPr>
            <p:cNvPr id="58" name="Group 82"/>
            <p:cNvGrpSpPr>
              <a:grpSpLocks/>
            </p:cNvGrpSpPr>
            <p:nvPr/>
          </p:nvGrpSpPr>
          <p:grpSpPr bwMode="auto">
            <a:xfrm>
              <a:off x="2592" y="2544"/>
              <a:ext cx="1517" cy="1324"/>
              <a:chOff x="2592" y="2544"/>
              <a:chExt cx="1517" cy="1324"/>
            </a:xfrm>
          </p:grpSpPr>
          <p:sp>
            <p:nvSpPr>
              <p:cNvPr id="60" name="Rectangle 83"/>
              <p:cNvSpPr>
                <a:spLocks noChangeArrowheads="1"/>
              </p:cNvSpPr>
              <p:nvPr/>
            </p:nvSpPr>
            <p:spPr bwMode="auto">
              <a:xfrm>
                <a:off x="2592" y="3235"/>
                <a:ext cx="1517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5</a:t>
                </a:r>
              </a:p>
            </p:txBody>
          </p:sp>
          <p:sp>
            <p:nvSpPr>
              <p:cNvPr id="61" name="Rectangle 84"/>
              <p:cNvSpPr>
                <a:spLocks noChangeArrowheads="1"/>
              </p:cNvSpPr>
              <p:nvPr/>
            </p:nvSpPr>
            <p:spPr bwMode="auto">
              <a:xfrm>
                <a:off x="2904" y="2544"/>
                <a:ext cx="912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7</a:t>
                </a:r>
              </a:p>
            </p:txBody>
          </p:sp>
          <p:sp>
            <p:nvSpPr>
              <p:cNvPr id="62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63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64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65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66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67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59" name="Line 91"/>
            <p:cNvSpPr>
              <a:spLocks noChangeShapeType="1"/>
            </p:cNvSpPr>
            <p:nvPr/>
          </p:nvSpPr>
          <p:spPr bwMode="auto">
            <a:xfrm>
              <a:off x="301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>
                <a:solidFill>
                  <a:schemeClr val="tx1"/>
                </a:solidFill>
                <a:latin typeface="#9Slide03 AmpleSoft Bold" pitchFamily="2" charset="0"/>
              </a:endParaRPr>
            </a:p>
          </p:txBody>
        </p:sp>
      </p:grpSp>
      <p:grpSp>
        <p:nvGrpSpPr>
          <p:cNvPr id="68" name="Group 81"/>
          <p:cNvGrpSpPr>
            <a:grpSpLocks/>
          </p:cNvGrpSpPr>
          <p:nvPr/>
        </p:nvGrpSpPr>
        <p:grpSpPr bwMode="auto">
          <a:xfrm>
            <a:off x="3115730" y="1406710"/>
            <a:ext cx="596778" cy="882650"/>
            <a:chOff x="2592" y="2544"/>
            <a:chExt cx="1517" cy="1324"/>
          </a:xfrm>
        </p:grpSpPr>
        <p:grpSp>
          <p:nvGrpSpPr>
            <p:cNvPr id="69" name="Group 82"/>
            <p:cNvGrpSpPr>
              <a:grpSpLocks/>
            </p:cNvGrpSpPr>
            <p:nvPr/>
          </p:nvGrpSpPr>
          <p:grpSpPr bwMode="auto">
            <a:xfrm>
              <a:off x="2592" y="2544"/>
              <a:ext cx="1517" cy="1324"/>
              <a:chOff x="2592" y="2544"/>
              <a:chExt cx="1517" cy="1324"/>
            </a:xfrm>
          </p:grpSpPr>
          <p:sp>
            <p:nvSpPr>
              <p:cNvPr id="71" name="Rectangle 83"/>
              <p:cNvSpPr>
                <a:spLocks noChangeArrowheads="1"/>
              </p:cNvSpPr>
              <p:nvPr/>
            </p:nvSpPr>
            <p:spPr bwMode="auto">
              <a:xfrm>
                <a:off x="2592" y="3235"/>
                <a:ext cx="1517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10</a:t>
                </a:r>
              </a:p>
            </p:txBody>
          </p:sp>
          <p:sp>
            <p:nvSpPr>
              <p:cNvPr id="72" name="Rectangle 84"/>
              <p:cNvSpPr>
                <a:spLocks noChangeArrowheads="1"/>
              </p:cNvSpPr>
              <p:nvPr/>
            </p:nvSpPr>
            <p:spPr bwMode="auto">
              <a:xfrm>
                <a:off x="2904" y="2544"/>
                <a:ext cx="912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6</a:t>
                </a:r>
              </a:p>
            </p:txBody>
          </p:sp>
          <p:sp>
            <p:nvSpPr>
              <p:cNvPr id="73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74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75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76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77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78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70" name="Line 91"/>
            <p:cNvSpPr>
              <a:spLocks noChangeShapeType="1"/>
            </p:cNvSpPr>
            <p:nvPr/>
          </p:nvSpPr>
          <p:spPr bwMode="auto">
            <a:xfrm>
              <a:off x="301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>
                <a:solidFill>
                  <a:schemeClr val="tx1"/>
                </a:solidFill>
                <a:latin typeface="#9Slide03 AmpleSoft Bold" pitchFamily="2" charset="0"/>
              </a:endParaRPr>
            </a:p>
          </p:txBody>
        </p:sp>
      </p:grpSp>
      <p:grpSp>
        <p:nvGrpSpPr>
          <p:cNvPr id="79" name="Group 81"/>
          <p:cNvGrpSpPr>
            <a:grpSpLocks/>
          </p:cNvGrpSpPr>
          <p:nvPr/>
        </p:nvGrpSpPr>
        <p:grpSpPr bwMode="auto">
          <a:xfrm>
            <a:off x="3727345" y="1421950"/>
            <a:ext cx="685688" cy="882650"/>
            <a:chOff x="2436" y="2544"/>
            <a:chExt cx="1743" cy="1324"/>
          </a:xfrm>
        </p:grpSpPr>
        <p:grpSp>
          <p:nvGrpSpPr>
            <p:cNvPr id="80" name="Group 82"/>
            <p:cNvGrpSpPr>
              <a:grpSpLocks/>
            </p:cNvGrpSpPr>
            <p:nvPr/>
          </p:nvGrpSpPr>
          <p:grpSpPr bwMode="auto">
            <a:xfrm>
              <a:off x="2436" y="2544"/>
              <a:ext cx="1743" cy="1324"/>
              <a:chOff x="2436" y="2544"/>
              <a:chExt cx="1743" cy="1324"/>
            </a:xfrm>
          </p:grpSpPr>
          <p:sp>
            <p:nvSpPr>
              <p:cNvPr id="82" name="Rectangle 83"/>
              <p:cNvSpPr>
                <a:spLocks noChangeArrowheads="1"/>
              </p:cNvSpPr>
              <p:nvPr/>
            </p:nvSpPr>
            <p:spPr bwMode="auto">
              <a:xfrm>
                <a:off x="2592" y="3235"/>
                <a:ext cx="1517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17</a:t>
                </a:r>
              </a:p>
            </p:txBody>
          </p:sp>
          <p:sp>
            <p:nvSpPr>
              <p:cNvPr id="83" name="Rectangle 84"/>
              <p:cNvSpPr>
                <a:spLocks noChangeArrowheads="1"/>
              </p:cNvSpPr>
              <p:nvPr/>
            </p:nvSpPr>
            <p:spPr bwMode="auto">
              <a:xfrm>
                <a:off x="2436" y="2544"/>
                <a:ext cx="1743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19</a:t>
                </a:r>
              </a:p>
            </p:txBody>
          </p:sp>
          <p:sp>
            <p:nvSpPr>
              <p:cNvPr id="84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85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86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87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88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89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81" name="Line 91"/>
            <p:cNvSpPr>
              <a:spLocks noChangeShapeType="1"/>
            </p:cNvSpPr>
            <p:nvPr/>
          </p:nvSpPr>
          <p:spPr bwMode="auto">
            <a:xfrm>
              <a:off x="301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>
                <a:solidFill>
                  <a:schemeClr val="tx1"/>
                </a:solidFill>
                <a:latin typeface="#9Slide03 AmpleSoft Bold" pitchFamily="2" charset="0"/>
              </a:endParaRPr>
            </a:p>
          </p:txBody>
        </p:sp>
      </p:grpSp>
      <p:grpSp>
        <p:nvGrpSpPr>
          <p:cNvPr id="90" name="Group 81"/>
          <p:cNvGrpSpPr>
            <a:grpSpLocks/>
          </p:cNvGrpSpPr>
          <p:nvPr/>
        </p:nvGrpSpPr>
        <p:grpSpPr bwMode="auto">
          <a:xfrm>
            <a:off x="4336430" y="1422208"/>
            <a:ext cx="868222" cy="882650"/>
            <a:chOff x="2241" y="2544"/>
            <a:chExt cx="2207" cy="1324"/>
          </a:xfrm>
        </p:grpSpPr>
        <p:grpSp>
          <p:nvGrpSpPr>
            <p:cNvPr id="91" name="Group 82"/>
            <p:cNvGrpSpPr>
              <a:grpSpLocks/>
            </p:cNvGrpSpPr>
            <p:nvPr/>
          </p:nvGrpSpPr>
          <p:grpSpPr bwMode="auto">
            <a:xfrm>
              <a:off x="2241" y="2544"/>
              <a:ext cx="2207" cy="1324"/>
              <a:chOff x="2241" y="2544"/>
              <a:chExt cx="2207" cy="1324"/>
            </a:xfrm>
          </p:grpSpPr>
          <p:sp>
            <p:nvSpPr>
              <p:cNvPr id="93" name="Rectangle 83"/>
              <p:cNvSpPr>
                <a:spLocks noChangeArrowheads="1"/>
              </p:cNvSpPr>
              <p:nvPr/>
            </p:nvSpPr>
            <p:spPr bwMode="auto">
              <a:xfrm>
                <a:off x="2397" y="3235"/>
                <a:ext cx="1856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24</a:t>
                </a:r>
              </a:p>
            </p:txBody>
          </p:sp>
          <p:sp>
            <p:nvSpPr>
              <p:cNvPr id="94" name="Rectangle 84"/>
              <p:cNvSpPr>
                <a:spLocks noChangeArrowheads="1"/>
              </p:cNvSpPr>
              <p:nvPr/>
            </p:nvSpPr>
            <p:spPr bwMode="auto">
              <a:xfrm>
                <a:off x="2241" y="2544"/>
                <a:ext cx="2207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3200" dirty="0">
                    <a:solidFill>
                      <a:schemeClr val="tx1"/>
                    </a:solidFill>
                    <a:latin typeface="#9Slide03 AmpleSoft Bold" pitchFamily="2" charset="0"/>
                  </a:rPr>
                  <a:t>24</a:t>
                </a:r>
              </a:p>
            </p:txBody>
          </p:sp>
          <p:sp>
            <p:nvSpPr>
              <p:cNvPr id="95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96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97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98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99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00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3200">
                  <a:solidFill>
                    <a:schemeClr val="tx1"/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92" name="Line 91"/>
            <p:cNvSpPr>
              <a:spLocks noChangeShapeType="1"/>
            </p:cNvSpPr>
            <p:nvPr/>
          </p:nvSpPr>
          <p:spPr bwMode="auto">
            <a:xfrm>
              <a:off x="301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>
                <a:solidFill>
                  <a:schemeClr val="tx1"/>
                </a:solidFill>
                <a:latin typeface="#9Slide03 AmpleSoft Bold" pitchFamily="2" charset="0"/>
              </a:endParaRPr>
            </a:p>
          </p:txBody>
        </p:sp>
      </p:grpSp>
      <p:sp>
        <p:nvSpPr>
          <p:cNvPr id="101" name="Text Box 38"/>
          <p:cNvSpPr txBox="1">
            <a:spLocks noChangeArrowheads="1"/>
          </p:cNvSpPr>
          <p:nvPr/>
        </p:nvSpPr>
        <p:spPr bwMode="auto">
          <a:xfrm>
            <a:off x="2275376" y="1588584"/>
            <a:ext cx="2952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600" b="1" dirty="0">
                <a:latin typeface="#9Slide03 AmpleSoft Bold" pitchFamily="2" charset="0"/>
              </a:rPr>
              <a:t>;</a:t>
            </a:r>
          </a:p>
        </p:txBody>
      </p:sp>
      <p:sp>
        <p:nvSpPr>
          <p:cNvPr id="102" name="Text Box 38"/>
          <p:cNvSpPr txBox="1">
            <a:spLocks noChangeArrowheads="1"/>
          </p:cNvSpPr>
          <p:nvPr/>
        </p:nvSpPr>
        <p:spPr bwMode="auto">
          <a:xfrm>
            <a:off x="2943195" y="1588584"/>
            <a:ext cx="2952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600" b="1" dirty="0">
                <a:latin typeface="#9Slide03 AmpleSoft Bold" pitchFamily="2" charset="0"/>
              </a:rPr>
              <a:t>;</a:t>
            </a:r>
          </a:p>
        </p:txBody>
      </p:sp>
      <p:sp>
        <p:nvSpPr>
          <p:cNvPr id="103" name="Text Box 38"/>
          <p:cNvSpPr txBox="1">
            <a:spLocks noChangeArrowheads="1"/>
          </p:cNvSpPr>
          <p:nvPr/>
        </p:nvSpPr>
        <p:spPr bwMode="auto">
          <a:xfrm>
            <a:off x="3641605" y="1576734"/>
            <a:ext cx="2952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600" b="1" dirty="0">
                <a:latin typeface="#9Slide03 AmpleSoft Bold" pitchFamily="2" charset="0"/>
              </a:rPr>
              <a:t>;</a:t>
            </a:r>
          </a:p>
        </p:txBody>
      </p:sp>
      <p:sp>
        <p:nvSpPr>
          <p:cNvPr id="104" name="Text Box 38"/>
          <p:cNvSpPr txBox="1">
            <a:spLocks noChangeArrowheads="1"/>
          </p:cNvSpPr>
          <p:nvPr/>
        </p:nvSpPr>
        <p:spPr bwMode="auto">
          <a:xfrm>
            <a:off x="4313979" y="1576734"/>
            <a:ext cx="2952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600" b="1" dirty="0">
                <a:latin typeface="#9Slide03 AmpleSoft Bold" pitchFamily="2" charset="0"/>
              </a:rPr>
              <a:t>;</a:t>
            </a:r>
          </a:p>
        </p:txBody>
      </p:sp>
      <p:pic>
        <p:nvPicPr>
          <p:cNvPr id="105" name="Picture 3" descr="C:\Users\HP\Desktop\77-779068_orange-0-orange-fruit-cartoon-png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" b="99355" l="0" r="98659">
                        <a14:foregroundMark x1="56463" y1="58280" x2="72317" y2="65054"/>
                        <a14:backgroundMark x1="61463" y1="12258" x2="61463" y2="12258"/>
                        <a14:backgroundMark x1="59024" y1="11398" x2="59024" y2="11398"/>
                        <a14:backgroundMark x1="92073" y1="69032" x2="92073" y2="69032"/>
                        <a14:backgroundMark x1="77927" y1="83333" x2="77927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30407" y="4572348"/>
            <a:ext cx="2070929" cy="219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68352" y="240149"/>
            <a:ext cx="3703407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5">
                <a:lumMod val="5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vi-VN" sz="3600" b="1" dirty="0" err="1">
                <a:latin typeface="#9Slide03 AmpleSoft Bold" pitchFamily="2" charset="0"/>
              </a:rPr>
              <a:t>Phân</a:t>
            </a:r>
            <a:r>
              <a:rPr lang="en-US" altLang="vi-VN" sz="3600" b="1" dirty="0">
                <a:latin typeface="#9Slide03 AmpleSoft Bold" pitchFamily="2" charset="0"/>
              </a:rPr>
              <a:t> </a:t>
            </a:r>
            <a:r>
              <a:rPr lang="en-US" altLang="vi-VN" sz="3600" b="1" dirty="0" err="1">
                <a:latin typeface="#9Slide03 AmpleSoft Bold" pitchFamily="2" charset="0"/>
              </a:rPr>
              <a:t>số</a:t>
            </a:r>
            <a:r>
              <a:rPr lang="en-US" altLang="vi-VN" sz="3600" b="1" dirty="0">
                <a:latin typeface="#9Slide03 AmpleSoft Bold" pitchFamily="2" charset="0"/>
              </a:rPr>
              <a:t>  </a:t>
            </a:r>
            <a:r>
              <a:rPr lang="en-US" altLang="vi-VN" sz="3600" b="1" dirty="0" err="1">
                <a:latin typeface="#9Slide03 AmpleSoft Bold" pitchFamily="2" charset="0"/>
              </a:rPr>
              <a:t>bé</a:t>
            </a:r>
            <a:r>
              <a:rPr lang="en-US" altLang="vi-VN" sz="3600" b="1" dirty="0">
                <a:latin typeface="#9Slide03 AmpleSoft Bold" pitchFamily="2" charset="0"/>
              </a:rPr>
              <a:t> </a:t>
            </a:r>
            <a:r>
              <a:rPr lang="en-US" altLang="vi-VN" sz="3600" b="1" dirty="0" err="1">
                <a:latin typeface="#9Slide03 AmpleSoft Bold" pitchFamily="2" charset="0"/>
              </a:rPr>
              <a:t>hơn</a:t>
            </a:r>
            <a:r>
              <a:rPr lang="en-US" altLang="vi-VN" sz="3600" b="1" dirty="0">
                <a:latin typeface="#9Slide03 AmpleSoft Bold" pitchFamily="2" charset="0"/>
              </a:rPr>
              <a:t> 1  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6568351" y="2469920"/>
            <a:ext cx="3703407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vi-VN" sz="3600" b="1" dirty="0" err="1">
                <a:latin typeface="#9Slide03 AmpleSoft Bold" pitchFamily="2" charset="0"/>
              </a:rPr>
              <a:t>Phân</a:t>
            </a:r>
            <a:r>
              <a:rPr lang="en-US" altLang="vi-VN" sz="3600" b="1" dirty="0">
                <a:latin typeface="#9Slide03 AmpleSoft Bold" pitchFamily="2" charset="0"/>
              </a:rPr>
              <a:t> </a:t>
            </a:r>
            <a:r>
              <a:rPr lang="en-US" altLang="vi-VN" sz="3600" b="1" dirty="0" err="1">
                <a:latin typeface="#9Slide03 AmpleSoft Bold" pitchFamily="2" charset="0"/>
              </a:rPr>
              <a:t>số</a:t>
            </a:r>
            <a:r>
              <a:rPr lang="en-US" altLang="vi-VN" sz="3600" b="1" dirty="0">
                <a:latin typeface="#9Slide03 AmpleSoft Bold" pitchFamily="2" charset="0"/>
              </a:rPr>
              <a:t> </a:t>
            </a:r>
            <a:r>
              <a:rPr lang="en-US" altLang="vi-VN" sz="3600" b="1" dirty="0" err="1">
                <a:latin typeface="#9Slide03 AmpleSoft Bold" pitchFamily="2" charset="0"/>
              </a:rPr>
              <a:t>bằng</a:t>
            </a:r>
            <a:r>
              <a:rPr lang="en-US" altLang="vi-VN" sz="3600" b="1" dirty="0">
                <a:latin typeface="#9Slide03 AmpleSoft Bold" pitchFamily="2" charset="0"/>
              </a:rPr>
              <a:t> 1  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6461670" y="4511657"/>
            <a:ext cx="3977373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vi-VN" sz="3600" b="1" dirty="0" err="1">
                <a:latin typeface="#9Slide03 AmpleSoft Bold" pitchFamily="2" charset="0"/>
              </a:rPr>
              <a:t>Phân</a:t>
            </a:r>
            <a:r>
              <a:rPr lang="en-US" altLang="vi-VN" sz="3600" b="1" dirty="0">
                <a:latin typeface="#9Slide03 AmpleSoft Bold" pitchFamily="2" charset="0"/>
              </a:rPr>
              <a:t> </a:t>
            </a:r>
            <a:r>
              <a:rPr lang="en-US" altLang="vi-VN" sz="3600" b="1" dirty="0" err="1">
                <a:latin typeface="#9Slide03 AmpleSoft Bold" pitchFamily="2" charset="0"/>
              </a:rPr>
              <a:t>số</a:t>
            </a:r>
            <a:r>
              <a:rPr lang="en-US" altLang="vi-VN" sz="3600" b="1" dirty="0">
                <a:latin typeface="#9Slide03 AmpleSoft Bold" pitchFamily="2" charset="0"/>
              </a:rPr>
              <a:t>  </a:t>
            </a:r>
            <a:r>
              <a:rPr lang="en-US" altLang="vi-VN" sz="3600" b="1" dirty="0" err="1">
                <a:latin typeface="#9Slide03 AmpleSoft Bold" pitchFamily="2" charset="0"/>
              </a:rPr>
              <a:t>lớn</a:t>
            </a:r>
            <a:r>
              <a:rPr lang="en-US" altLang="vi-VN" sz="3600" b="1" dirty="0">
                <a:latin typeface="#9Slide03 AmpleSoft Bold" pitchFamily="2" charset="0"/>
              </a:rPr>
              <a:t> </a:t>
            </a:r>
            <a:r>
              <a:rPr lang="en-US" altLang="vi-VN" sz="3600" b="1" dirty="0" err="1">
                <a:latin typeface="#9Slide03 AmpleSoft Bold" pitchFamily="2" charset="0"/>
              </a:rPr>
              <a:t>hơn</a:t>
            </a:r>
            <a:r>
              <a:rPr lang="en-US" altLang="vi-VN" sz="3600" b="1" dirty="0">
                <a:latin typeface="#9Slide03 AmpleSoft Bold" pitchFamily="2" charset="0"/>
              </a:rPr>
              <a:t> 1  </a:t>
            </a:r>
          </a:p>
        </p:txBody>
      </p:sp>
      <p:grpSp>
        <p:nvGrpSpPr>
          <p:cNvPr id="110" name="Group 81"/>
          <p:cNvGrpSpPr>
            <a:grpSpLocks/>
          </p:cNvGrpSpPr>
          <p:nvPr/>
        </p:nvGrpSpPr>
        <p:grpSpPr bwMode="auto">
          <a:xfrm>
            <a:off x="6770053" y="1016001"/>
            <a:ext cx="590867" cy="1035573"/>
            <a:chOff x="2592" y="2544"/>
            <a:chExt cx="912" cy="1324"/>
          </a:xfrm>
        </p:grpSpPr>
        <p:grpSp>
          <p:nvGrpSpPr>
            <p:cNvPr id="111" name="Group 82"/>
            <p:cNvGrpSpPr>
              <a:grpSpLocks/>
            </p:cNvGrpSpPr>
            <p:nvPr/>
          </p:nvGrpSpPr>
          <p:grpSpPr bwMode="auto">
            <a:xfrm>
              <a:off x="2592" y="2544"/>
              <a:ext cx="912" cy="1324"/>
              <a:chOff x="2592" y="2544"/>
              <a:chExt cx="912" cy="1324"/>
            </a:xfrm>
          </p:grpSpPr>
          <p:sp>
            <p:nvSpPr>
              <p:cNvPr id="113" name="Rectangle 83"/>
              <p:cNvSpPr>
                <a:spLocks noChangeArrowheads="1"/>
              </p:cNvSpPr>
              <p:nvPr/>
            </p:nvSpPr>
            <p:spPr bwMode="auto">
              <a:xfrm>
                <a:off x="2592" y="3235"/>
                <a:ext cx="912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5">
                        <a:lumMod val="50000"/>
                      </a:schemeClr>
                    </a:solidFill>
                    <a:latin typeface="#9Slide03 AmpleSoft Bold" pitchFamily="2" charset="0"/>
                  </a:rPr>
                  <a:t>4</a:t>
                </a:r>
              </a:p>
            </p:txBody>
          </p:sp>
          <p:sp>
            <p:nvSpPr>
              <p:cNvPr id="114" name="Rectangle 84"/>
              <p:cNvSpPr>
                <a:spLocks noChangeArrowheads="1"/>
              </p:cNvSpPr>
              <p:nvPr/>
            </p:nvSpPr>
            <p:spPr bwMode="auto">
              <a:xfrm>
                <a:off x="2592" y="2544"/>
                <a:ext cx="912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5">
                        <a:lumMod val="50000"/>
                      </a:schemeClr>
                    </a:solidFill>
                    <a:latin typeface="#9Slide03 AmpleSoft Bold" pitchFamily="2" charset="0"/>
                  </a:rPr>
                  <a:t>3</a:t>
                </a:r>
              </a:p>
            </p:txBody>
          </p:sp>
          <p:sp>
            <p:nvSpPr>
              <p:cNvPr id="115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16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17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18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19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20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112" name="Line 91"/>
            <p:cNvSpPr>
              <a:spLocks noChangeShapeType="1"/>
            </p:cNvSpPr>
            <p:nvPr/>
          </p:nvSpPr>
          <p:spPr bwMode="auto">
            <a:xfrm>
              <a:off x="262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000">
                <a:solidFill>
                  <a:schemeClr val="accent5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</p:grpSp>
      <p:grpSp>
        <p:nvGrpSpPr>
          <p:cNvPr id="121" name="Group 81"/>
          <p:cNvGrpSpPr>
            <a:grpSpLocks/>
          </p:cNvGrpSpPr>
          <p:nvPr/>
        </p:nvGrpSpPr>
        <p:grpSpPr bwMode="auto">
          <a:xfrm>
            <a:off x="7828967" y="997431"/>
            <a:ext cx="982834" cy="1035573"/>
            <a:chOff x="2592" y="2544"/>
            <a:chExt cx="1517" cy="1324"/>
          </a:xfrm>
        </p:grpSpPr>
        <p:grpSp>
          <p:nvGrpSpPr>
            <p:cNvPr id="122" name="Group 82"/>
            <p:cNvGrpSpPr>
              <a:grpSpLocks/>
            </p:cNvGrpSpPr>
            <p:nvPr/>
          </p:nvGrpSpPr>
          <p:grpSpPr bwMode="auto">
            <a:xfrm>
              <a:off x="2592" y="2544"/>
              <a:ext cx="1517" cy="1324"/>
              <a:chOff x="2592" y="2544"/>
              <a:chExt cx="1517" cy="1324"/>
            </a:xfrm>
          </p:grpSpPr>
          <p:sp>
            <p:nvSpPr>
              <p:cNvPr id="124" name="Rectangle 83"/>
              <p:cNvSpPr>
                <a:spLocks noChangeArrowheads="1"/>
              </p:cNvSpPr>
              <p:nvPr/>
            </p:nvSpPr>
            <p:spPr bwMode="auto">
              <a:xfrm>
                <a:off x="2592" y="3235"/>
                <a:ext cx="1517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5">
                        <a:lumMod val="50000"/>
                      </a:schemeClr>
                    </a:solidFill>
                    <a:latin typeface="#9Slide03 AmpleSoft Bold" pitchFamily="2" charset="0"/>
                  </a:rPr>
                  <a:t>14</a:t>
                </a:r>
              </a:p>
            </p:txBody>
          </p:sp>
          <p:sp>
            <p:nvSpPr>
              <p:cNvPr id="125" name="Rectangle 84"/>
              <p:cNvSpPr>
                <a:spLocks noChangeArrowheads="1"/>
              </p:cNvSpPr>
              <p:nvPr/>
            </p:nvSpPr>
            <p:spPr bwMode="auto">
              <a:xfrm>
                <a:off x="2904" y="2544"/>
                <a:ext cx="912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5">
                        <a:lumMod val="50000"/>
                      </a:schemeClr>
                    </a:solidFill>
                    <a:latin typeface="#9Slide03 AmpleSoft Bold" pitchFamily="2" charset="0"/>
                  </a:rPr>
                  <a:t>9</a:t>
                </a:r>
              </a:p>
            </p:txBody>
          </p:sp>
          <p:sp>
            <p:nvSpPr>
              <p:cNvPr id="126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27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28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29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30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31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123" name="Line 91"/>
            <p:cNvSpPr>
              <a:spLocks noChangeShapeType="1"/>
            </p:cNvSpPr>
            <p:nvPr/>
          </p:nvSpPr>
          <p:spPr bwMode="auto">
            <a:xfrm>
              <a:off x="301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000">
                <a:solidFill>
                  <a:schemeClr val="accent5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</p:grpSp>
      <p:grpSp>
        <p:nvGrpSpPr>
          <p:cNvPr id="132" name="Group 81"/>
          <p:cNvGrpSpPr>
            <a:grpSpLocks/>
          </p:cNvGrpSpPr>
          <p:nvPr/>
        </p:nvGrpSpPr>
        <p:grpSpPr bwMode="auto">
          <a:xfrm>
            <a:off x="8952650" y="998148"/>
            <a:ext cx="982834" cy="1035573"/>
            <a:chOff x="2592" y="2544"/>
            <a:chExt cx="1517" cy="1324"/>
          </a:xfrm>
        </p:grpSpPr>
        <p:grpSp>
          <p:nvGrpSpPr>
            <p:cNvPr id="133" name="Group 82"/>
            <p:cNvGrpSpPr>
              <a:grpSpLocks/>
            </p:cNvGrpSpPr>
            <p:nvPr/>
          </p:nvGrpSpPr>
          <p:grpSpPr bwMode="auto">
            <a:xfrm>
              <a:off x="2592" y="2544"/>
              <a:ext cx="1517" cy="1324"/>
              <a:chOff x="2592" y="2544"/>
              <a:chExt cx="1517" cy="1324"/>
            </a:xfrm>
          </p:grpSpPr>
          <p:sp>
            <p:nvSpPr>
              <p:cNvPr id="135" name="Rectangle 83"/>
              <p:cNvSpPr>
                <a:spLocks noChangeArrowheads="1"/>
              </p:cNvSpPr>
              <p:nvPr/>
            </p:nvSpPr>
            <p:spPr bwMode="auto">
              <a:xfrm>
                <a:off x="2592" y="3235"/>
                <a:ext cx="1517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5">
                        <a:lumMod val="50000"/>
                      </a:schemeClr>
                    </a:solidFill>
                    <a:latin typeface="#9Slide03 AmpleSoft Bold" pitchFamily="2" charset="0"/>
                  </a:rPr>
                  <a:t>10</a:t>
                </a:r>
              </a:p>
            </p:txBody>
          </p:sp>
          <p:sp>
            <p:nvSpPr>
              <p:cNvPr id="136" name="Rectangle 84"/>
              <p:cNvSpPr>
                <a:spLocks noChangeArrowheads="1"/>
              </p:cNvSpPr>
              <p:nvPr/>
            </p:nvSpPr>
            <p:spPr bwMode="auto">
              <a:xfrm>
                <a:off x="2904" y="2544"/>
                <a:ext cx="912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5">
                        <a:lumMod val="50000"/>
                      </a:schemeClr>
                    </a:solidFill>
                    <a:latin typeface="#9Slide03 AmpleSoft Bold" pitchFamily="2" charset="0"/>
                  </a:rPr>
                  <a:t>6</a:t>
                </a:r>
              </a:p>
            </p:txBody>
          </p:sp>
          <p:sp>
            <p:nvSpPr>
              <p:cNvPr id="137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38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39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40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41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42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5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134" name="Line 91"/>
            <p:cNvSpPr>
              <a:spLocks noChangeShapeType="1"/>
            </p:cNvSpPr>
            <p:nvPr/>
          </p:nvSpPr>
          <p:spPr bwMode="auto">
            <a:xfrm>
              <a:off x="301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000">
                <a:solidFill>
                  <a:schemeClr val="accent5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</p:grpSp>
      <p:grpSp>
        <p:nvGrpSpPr>
          <p:cNvPr id="143" name="Group 81"/>
          <p:cNvGrpSpPr>
            <a:grpSpLocks/>
          </p:cNvGrpSpPr>
          <p:nvPr/>
        </p:nvGrpSpPr>
        <p:grpSpPr bwMode="auto">
          <a:xfrm>
            <a:off x="7745147" y="3116251"/>
            <a:ext cx="1363640" cy="1135864"/>
            <a:chOff x="2241" y="2544"/>
            <a:chExt cx="2207" cy="1324"/>
          </a:xfrm>
        </p:grpSpPr>
        <p:grpSp>
          <p:nvGrpSpPr>
            <p:cNvPr id="144" name="Group 82"/>
            <p:cNvGrpSpPr>
              <a:grpSpLocks/>
            </p:cNvGrpSpPr>
            <p:nvPr/>
          </p:nvGrpSpPr>
          <p:grpSpPr bwMode="auto">
            <a:xfrm>
              <a:off x="2241" y="2544"/>
              <a:ext cx="2207" cy="1324"/>
              <a:chOff x="2241" y="2544"/>
              <a:chExt cx="2207" cy="1324"/>
            </a:xfrm>
          </p:grpSpPr>
          <p:sp>
            <p:nvSpPr>
              <p:cNvPr id="146" name="Rectangle 83"/>
              <p:cNvSpPr>
                <a:spLocks noChangeArrowheads="1"/>
              </p:cNvSpPr>
              <p:nvPr/>
            </p:nvSpPr>
            <p:spPr bwMode="auto">
              <a:xfrm>
                <a:off x="2397" y="3235"/>
                <a:ext cx="1856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6">
                        <a:lumMod val="75000"/>
                      </a:schemeClr>
                    </a:solidFill>
                    <a:latin typeface="#9Slide03 AmpleSoft Bold" pitchFamily="2" charset="0"/>
                  </a:rPr>
                  <a:t>24</a:t>
                </a:r>
              </a:p>
            </p:txBody>
          </p:sp>
          <p:sp>
            <p:nvSpPr>
              <p:cNvPr id="147" name="Rectangle 84"/>
              <p:cNvSpPr>
                <a:spLocks noChangeArrowheads="1"/>
              </p:cNvSpPr>
              <p:nvPr/>
            </p:nvSpPr>
            <p:spPr bwMode="auto">
              <a:xfrm>
                <a:off x="2241" y="2544"/>
                <a:ext cx="2207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6">
                        <a:lumMod val="75000"/>
                      </a:schemeClr>
                    </a:solidFill>
                    <a:latin typeface="#9Slide03 AmpleSoft Bold" pitchFamily="2" charset="0"/>
                  </a:rPr>
                  <a:t>24</a:t>
                </a:r>
              </a:p>
            </p:txBody>
          </p:sp>
          <p:sp>
            <p:nvSpPr>
              <p:cNvPr id="148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6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49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6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50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6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51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6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52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6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53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6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145" name="Line 91"/>
            <p:cNvSpPr>
              <a:spLocks noChangeShapeType="1"/>
            </p:cNvSpPr>
            <p:nvPr/>
          </p:nvSpPr>
          <p:spPr bwMode="auto">
            <a:xfrm>
              <a:off x="301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000">
                <a:solidFill>
                  <a:schemeClr val="accent6">
                    <a:lumMod val="75000"/>
                  </a:schemeClr>
                </a:solidFill>
                <a:latin typeface="#9Slide03 AmpleSoft Bold" pitchFamily="2" charset="0"/>
              </a:endParaRPr>
            </a:p>
          </p:txBody>
        </p:sp>
      </p:grpSp>
      <p:grpSp>
        <p:nvGrpSpPr>
          <p:cNvPr id="154" name="Group 81"/>
          <p:cNvGrpSpPr>
            <a:grpSpLocks/>
          </p:cNvGrpSpPr>
          <p:nvPr/>
        </p:nvGrpSpPr>
        <p:grpSpPr bwMode="auto">
          <a:xfrm>
            <a:off x="7068446" y="5138655"/>
            <a:ext cx="860796" cy="1123714"/>
            <a:chOff x="2592" y="2544"/>
            <a:chExt cx="1517" cy="1324"/>
          </a:xfrm>
        </p:grpSpPr>
        <p:grpSp>
          <p:nvGrpSpPr>
            <p:cNvPr id="155" name="Group 82"/>
            <p:cNvGrpSpPr>
              <a:grpSpLocks/>
            </p:cNvGrpSpPr>
            <p:nvPr/>
          </p:nvGrpSpPr>
          <p:grpSpPr bwMode="auto">
            <a:xfrm>
              <a:off x="2592" y="2544"/>
              <a:ext cx="1517" cy="1324"/>
              <a:chOff x="2592" y="2544"/>
              <a:chExt cx="1517" cy="1324"/>
            </a:xfrm>
          </p:grpSpPr>
          <p:sp>
            <p:nvSpPr>
              <p:cNvPr id="157" name="Rectangle 83"/>
              <p:cNvSpPr>
                <a:spLocks noChangeArrowheads="1"/>
              </p:cNvSpPr>
              <p:nvPr/>
            </p:nvSpPr>
            <p:spPr bwMode="auto">
              <a:xfrm>
                <a:off x="2592" y="3235"/>
                <a:ext cx="1517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4">
                        <a:lumMod val="75000"/>
                      </a:schemeClr>
                    </a:solidFill>
                    <a:latin typeface="#9Slide03 AmpleSoft Bold" pitchFamily="2" charset="0"/>
                  </a:rPr>
                  <a:t>5</a:t>
                </a:r>
              </a:p>
            </p:txBody>
          </p:sp>
          <p:sp>
            <p:nvSpPr>
              <p:cNvPr id="158" name="Rectangle 84"/>
              <p:cNvSpPr>
                <a:spLocks noChangeArrowheads="1"/>
              </p:cNvSpPr>
              <p:nvPr/>
            </p:nvSpPr>
            <p:spPr bwMode="auto">
              <a:xfrm>
                <a:off x="2904" y="2544"/>
                <a:ext cx="912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4">
                        <a:lumMod val="75000"/>
                      </a:schemeClr>
                    </a:solidFill>
                    <a:latin typeface="#9Slide03 AmpleSoft Bold" pitchFamily="2" charset="0"/>
                  </a:rPr>
                  <a:t>7</a:t>
                </a:r>
              </a:p>
            </p:txBody>
          </p:sp>
          <p:sp>
            <p:nvSpPr>
              <p:cNvPr id="159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60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61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62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63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64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156" name="Line 91"/>
            <p:cNvSpPr>
              <a:spLocks noChangeShapeType="1"/>
            </p:cNvSpPr>
            <p:nvPr/>
          </p:nvSpPr>
          <p:spPr bwMode="auto">
            <a:xfrm>
              <a:off x="301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000">
                <a:solidFill>
                  <a:schemeClr val="accent4">
                    <a:lumMod val="75000"/>
                  </a:schemeClr>
                </a:solidFill>
                <a:latin typeface="#9Slide03 AmpleSoft Bold" pitchFamily="2" charset="0"/>
              </a:endParaRPr>
            </a:p>
          </p:txBody>
        </p:sp>
      </p:grpSp>
      <p:grpSp>
        <p:nvGrpSpPr>
          <p:cNvPr id="165" name="Group 81"/>
          <p:cNvGrpSpPr>
            <a:grpSpLocks/>
          </p:cNvGrpSpPr>
          <p:nvPr/>
        </p:nvGrpSpPr>
        <p:grpSpPr bwMode="auto">
          <a:xfrm>
            <a:off x="8514677" y="5157988"/>
            <a:ext cx="989040" cy="1123714"/>
            <a:chOff x="2436" y="2544"/>
            <a:chExt cx="1743" cy="1324"/>
          </a:xfrm>
        </p:grpSpPr>
        <p:grpSp>
          <p:nvGrpSpPr>
            <p:cNvPr id="166" name="Group 82"/>
            <p:cNvGrpSpPr>
              <a:grpSpLocks/>
            </p:cNvGrpSpPr>
            <p:nvPr/>
          </p:nvGrpSpPr>
          <p:grpSpPr bwMode="auto">
            <a:xfrm>
              <a:off x="2436" y="2544"/>
              <a:ext cx="1743" cy="1324"/>
              <a:chOff x="2436" y="2544"/>
              <a:chExt cx="1743" cy="1324"/>
            </a:xfrm>
          </p:grpSpPr>
          <p:sp>
            <p:nvSpPr>
              <p:cNvPr id="168" name="Rectangle 83"/>
              <p:cNvSpPr>
                <a:spLocks noChangeArrowheads="1"/>
              </p:cNvSpPr>
              <p:nvPr/>
            </p:nvSpPr>
            <p:spPr bwMode="auto">
              <a:xfrm>
                <a:off x="2592" y="3235"/>
                <a:ext cx="1517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4">
                        <a:lumMod val="75000"/>
                      </a:schemeClr>
                    </a:solidFill>
                    <a:latin typeface="#9Slide03 AmpleSoft Bold" pitchFamily="2" charset="0"/>
                  </a:rPr>
                  <a:t>17</a:t>
                </a:r>
              </a:p>
            </p:txBody>
          </p:sp>
          <p:sp>
            <p:nvSpPr>
              <p:cNvPr id="169" name="Rectangle 84"/>
              <p:cNvSpPr>
                <a:spLocks noChangeArrowheads="1"/>
              </p:cNvSpPr>
              <p:nvPr/>
            </p:nvSpPr>
            <p:spPr bwMode="auto">
              <a:xfrm>
                <a:off x="2436" y="2544"/>
                <a:ext cx="1743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20000"/>
                  </a:spcBef>
                </a:pPr>
                <a:r>
                  <a:rPr lang="en-US" altLang="vi-VN" sz="4000" dirty="0">
                    <a:solidFill>
                      <a:schemeClr val="accent4">
                        <a:lumMod val="75000"/>
                      </a:schemeClr>
                    </a:solidFill>
                    <a:latin typeface="#9Slide03 AmpleSoft Bold" pitchFamily="2" charset="0"/>
                  </a:rPr>
                  <a:t>19</a:t>
                </a:r>
              </a:p>
            </p:txBody>
          </p:sp>
          <p:sp>
            <p:nvSpPr>
              <p:cNvPr id="170" name="Line 85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71" name="Line 86"/>
              <p:cNvSpPr>
                <a:spLocks noChangeShapeType="1"/>
              </p:cNvSpPr>
              <p:nvPr/>
            </p:nvSpPr>
            <p:spPr bwMode="auto">
              <a:xfrm>
                <a:off x="2592" y="3868"/>
                <a:ext cx="91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72" name="Line 87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73" name="Line 88"/>
              <p:cNvSpPr>
                <a:spLocks noChangeShapeType="1"/>
              </p:cNvSpPr>
              <p:nvPr/>
            </p:nvSpPr>
            <p:spPr bwMode="auto">
              <a:xfrm>
                <a:off x="2592" y="2544"/>
                <a:ext cx="0" cy="6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74" name="Line 89"/>
              <p:cNvSpPr>
                <a:spLocks noChangeShapeType="1"/>
              </p:cNvSpPr>
              <p:nvPr/>
            </p:nvSpPr>
            <p:spPr bwMode="auto">
              <a:xfrm>
                <a:off x="2592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  <p:sp>
            <p:nvSpPr>
              <p:cNvPr id="175" name="Line 90"/>
              <p:cNvSpPr>
                <a:spLocks noChangeShapeType="1"/>
              </p:cNvSpPr>
              <p:nvPr/>
            </p:nvSpPr>
            <p:spPr bwMode="auto">
              <a:xfrm>
                <a:off x="3504" y="3235"/>
                <a:ext cx="0" cy="63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4000">
                  <a:solidFill>
                    <a:schemeClr val="accent4">
                      <a:lumMod val="75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167" name="Line 91"/>
            <p:cNvSpPr>
              <a:spLocks noChangeShapeType="1"/>
            </p:cNvSpPr>
            <p:nvPr/>
          </p:nvSpPr>
          <p:spPr bwMode="auto">
            <a:xfrm>
              <a:off x="3012" y="3297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000">
                <a:solidFill>
                  <a:schemeClr val="accent4">
                    <a:lumMod val="75000"/>
                  </a:schemeClr>
                </a:solidFill>
                <a:latin typeface="#9Slide03 AmpleSoft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37334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8" grpId="0" animBg="1"/>
      <p:bldP spid="10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239;p8"/>
          <p:cNvGrpSpPr/>
          <p:nvPr/>
        </p:nvGrpSpPr>
        <p:grpSpPr>
          <a:xfrm rot="9066581">
            <a:off x="-353521" y="-1155151"/>
            <a:ext cx="957529" cy="4380768"/>
            <a:chOff x="8286350" y="2240498"/>
            <a:chExt cx="957493" cy="4380603"/>
          </a:xfrm>
        </p:grpSpPr>
        <p:sp>
          <p:nvSpPr>
            <p:cNvPr id="7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16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67;p8"/>
          <p:cNvGrpSpPr/>
          <p:nvPr/>
        </p:nvGrpSpPr>
        <p:grpSpPr>
          <a:xfrm rot="-8252710">
            <a:off x="11052188" y="-1820622"/>
            <a:ext cx="957480" cy="4380546"/>
            <a:chOff x="8286350" y="2240498"/>
            <a:chExt cx="957493" cy="4380603"/>
          </a:xfrm>
        </p:grpSpPr>
        <p:sp>
          <p:nvSpPr>
            <p:cNvPr id="34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Rectangle 14"/>
          <p:cNvSpPr>
            <a:spLocks noChangeArrowheads="1"/>
          </p:cNvSpPr>
          <p:nvPr/>
        </p:nvSpPr>
        <p:spPr bwMode="auto">
          <a:xfrm>
            <a:off x="892364" y="2222298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0" b="1" cap="all" dirty="0" err="1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Củng</a:t>
            </a:r>
            <a:r>
              <a:rPr lang="en-US" altLang="en-US" sz="10500" b="1" cap="all" dirty="0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 </a:t>
            </a:r>
            <a:r>
              <a:rPr lang="en-US" altLang="en-US" sz="10500" b="1" cap="all" dirty="0" err="1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cố</a:t>
            </a:r>
            <a:endParaRPr lang="en-US" altLang="en-US" sz="10500" b="1" cap="all" dirty="0">
              <a:ln>
                <a:solidFill>
                  <a:schemeClr val="bg2">
                    <a:lumMod val="10000"/>
                    <a:lumOff val="90000"/>
                  </a:schemeClr>
                </a:solidFill>
              </a:ln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#9Slide07 SVNZiclets" pitchFamily="2" charset="0"/>
              <a:ea typeface="ErasContour" pitchFamily="2" charset="0"/>
              <a:cs typeface="ErasContour" pitchFamily="2" charset="0"/>
            </a:endParaRPr>
          </a:p>
        </p:txBody>
      </p:sp>
      <p:pic>
        <p:nvPicPr>
          <p:cNvPr id="4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71" y="3706790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7738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8"/>
          <p:cNvSpPr txBox="1">
            <a:spLocks noGrp="1"/>
          </p:cNvSpPr>
          <p:nvPr>
            <p:ph type="title"/>
          </p:nvPr>
        </p:nvSpPr>
        <p:spPr>
          <a:xfrm>
            <a:off x="3692345" y="698260"/>
            <a:ext cx="4020110" cy="430167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#9Slide07 SVNZiclets" pitchFamily="2" charset="0"/>
              </a:rPr>
              <a:t>Trò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#9Slide07 SVNZiclets" pitchFamily="2" charset="0"/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#9Slide07 SVNZiclets" pitchFamily="2" charset="0"/>
              </a:rPr>
              <a:t>chơi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#9Slide07 SVNZiclets" pitchFamily="2" charset="0"/>
              </a:rPr>
              <a:t> </a:t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  <a:latin typeface="#9Slide07 SVNZiclets" pitchFamily="2" charset="0"/>
              </a:rPr>
            </a:br>
            <a:endParaRPr dirty="0">
              <a:solidFill>
                <a:schemeClr val="accent6">
                  <a:lumMod val="75000"/>
                </a:schemeClr>
              </a:solidFill>
              <a:latin typeface="#9Slide07 SVNZiclets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84683" y="3334584"/>
            <a:ext cx="522290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err="1">
                <a:solidFill>
                  <a:srgbClr val="C00000"/>
                </a:solidFill>
                <a:latin typeface="#9Slide07 SVNZiclets" pitchFamily="2" charset="0"/>
              </a:rPr>
              <a:t>Ong</a:t>
            </a:r>
            <a:r>
              <a:rPr lang="en-US" sz="6000" dirty="0">
                <a:solidFill>
                  <a:srgbClr val="C00000"/>
                </a:solidFill>
                <a:latin typeface="#9Slide07 SVNZiclets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#9Slide07 SVNZiclets" pitchFamily="2" charset="0"/>
              </a:rPr>
              <a:t>tìm</a:t>
            </a:r>
            <a:r>
              <a:rPr lang="en-US" sz="6000" dirty="0">
                <a:solidFill>
                  <a:srgbClr val="C00000"/>
                </a:solidFill>
                <a:latin typeface="#9Slide07 SVNZiclets" pitchFamily="2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#9Slide07 SVNZiclets" pitchFamily="2" charset="0"/>
              </a:rPr>
              <a:t>chữ</a:t>
            </a:r>
            <a:endParaRPr lang="en-US" sz="6000" dirty="0">
              <a:solidFill>
                <a:srgbClr val="C00000"/>
              </a:solidFill>
              <a:latin typeface="#9Slide07 SVNZiclets" pitchFamily="2" charset="0"/>
            </a:endParaRPr>
          </a:p>
        </p:txBody>
      </p:sp>
      <p:pic>
        <p:nvPicPr>
          <p:cNvPr id="8" name="Picture 5" descr="C:\Users\HP\Desktop\2155855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" b="90926" l="8619" r="94677">
                        <a14:foregroundMark x1="24461" y1="59815" x2="42079" y2="53148"/>
                        <a14:foregroundMark x1="35741" y1="53148" x2="37896" y2="50185"/>
                        <a14:foregroundMark x1="48542" y1="46204" x2="57921" y2="49352"/>
                        <a14:foregroundMark x1="65526" y1="52222" x2="85932" y2="56019"/>
                        <a14:foregroundMark x1="38783" y1="25556" x2="45120" y2="35370"/>
                        <a14:foregroundMark x1="42966" y1="26481" x2="43980" y2="31759"/>
                        <a14:foregroundMark x1="62484" y1="25556" x2="62231" y2="33333"/>
                        <a14:foregroundMark x1="48542" y1="39352" x2="53992" y2="40463"/>
                        <a14:foregroundMark x1="36375" y1="71574" x2="67681" y2="72407"/>
                        <a14:foregroundMark x1="50063" y1="74259" x2="62231" y2="72407"/>
                        <a14:foregroundMark x1="62484" y1="74444" x2="69835" y2="88704"/>
                        <a14:foregroundMark x1="59189" y1="73981" x2="61217" y2="85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808" y="3020025"/>
            <a:ext cx="2985673" cy="408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HP\Desktop\77-779068_orange-0-orange-fruit-cartoon-png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3" b="99355" l="0" r="98659">
                        <a14:foregroundMark x1="56463" y1="58280" x2="72317" y2="65054"/>
                        <a14:backgroundMark x1="61463" y1="12258" x2="61463" y2="12258"/>
                        <a14:backgroundMark x1="59024" y1="11398" x2="59024" y2="11398"/>
                        <a14:backgroundMark x1="92073" y1="69032" x2="92073" y2="69032"/>
                        <a14:backgroundMark x1="77927" y1="83333" x2="77927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36047" y="0"/>
            <a:ext cx="2070929" cy="219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HP\Desktop\1frl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024" y="-15240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HP\Desktop\62950195-LRG_d8cdf70d-d918-4d6d-a7b5-f63484482087_530x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075" r="99057">
                        <a14:foregroundMark x1="54151" y1="37077" x2="74906" y2="25231"/>
                        <a14:foregroundMark x1="55472" y1="25231" x2="74151" y2="27385"/>
                        <a14:foregroundMark x1="84151" y1="32154" x2="95472" y2="37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047" y="4443905"/>
            <a:ext cx="2033954" cy="249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9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19101 -1.11111E-6 C 0.27656 -1.11111E-6 0.38242 -0.31481 0.38242 -0.56967 L 0.38242 -1.13889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15" y="-5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2440" y="1371600"/>
            <a:ext cx="402706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D44B16"/>
                </a:solidFill>
                <a:latin typeface="Jokerman" pitchFamily="82" charset="0"/>
              </a:rPr>
              <a:t>YÊU CẦU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520763" y="2444507"/>
            <a:ext cx="2834640" cy="4854037"/>
            <a:chOff x="-4968240" y="1278979"/>
            <a:chExt cx="2834640" cy="4854037"/>
          </a:xfrm>
        </p:grpSpPr>
        <p:grpSp>
          <p:nvGrpSpPr>
            <p:cNvPr id="8" name="Google Shape;37;p2"/>
            <p:cNvGrpSpPr/>
            <p:nvPr/>
          </p:nvGrpSpPr>
          <p:grpSpPr>
            <a:xfrm>
              <a:off x="-4968240" y="1278979"/>
              <a:ext cx="2834640" cy="4854037"/>
              <a:chOff x="8286350" y="2240498"/>
              <a:chExt cx="957492" cy="4380603"/>
            </a:xfrm>
          </p:grpSpPr>
          <p:sp>
            <p:nvSpPr>
              <p:cNvPr id="9" name="Google Shape;38;p2"/>
              <p:cNvSpPr/>
              <p:nvPr/>
            </p:nvSpPr>
            <p:spPr>
              <a:xfrm>
                <a:off x="8286350" y="2240499"/>
                <a:ext cx="956671" cy="4377685"/>
              </a:xfrm>
              <a:custGeom>
                <a:avLst/>
                <a:gdLst/>
                <a:ahLst/>
                <a:cxnLst/>
                <a:rect l="l" t="t" r="r" b="b"/>
                <a:pathLst>
                  <a:path w="420053" h="1922145" extrusionOk="0">
                    <a:moveTo>
                      <a:pt x="209550" y="0"/>
                    </a:moveTo>
                    <a:lnTo>
                      <a:pt x="210027" y="133"/>
                    </a:lnTo>
                    <a:lnTo>
                      <a:pt x="210503" y="0"/>
                    </a:lnTo>
                    <a:cubicBezTo>
                      <a:pt x="239078" y="0"/>
                      <a:pt x="262891" y="15240"/>
                      <a:pt x="274320" y="40005"/>
                    </a:cubicBezTo>
                    <a:lnTo>
                      <a:pt x="298133" y="91440"/>
                    </a:lnTo>
                    <a:lnTo>
                      <a:pt x="385763" y="279083"/>
                    </a:lnTo>
                    <a:lnTo>
                      <a:pt x="384810" y="279083"/>
                    </a:lnTo>
                    <a:lnTo>
                      <a:pt x="384810" y="1527513"/>
                    </a:lnTo>
                    <a:lnTo>
                      <a:pt x="405170" y="1536025"/>
                    </a:lnTo>
                    <a:cubicBezTo>
                      <a:pt x="414338" y="1545193"/>
                      <a:pt x="420053" y="1557814"/>
                      <a:pt x="420053" y="1571625"/>
                    </a:cubicBezTo>
                    <a:cubicBezTo>
                      <a:pt x="420053" y="1585436"/>
                      <a:pt x="414338" y="1598057"/>
                      <a:pt x="405170" y="1607224"/>
                    </a:cubicBezTo>
                    <a:lnTo>
                      <a:pt x="385763" y="1615338"/>
                    </a:lnTo>
                    <a:lnTo>
                      <a:pt x="385763" y="1746885"/>
                    </a:lnTo>
                    <a:cubicBezTo>
                      <a:pt x="385763" y="1843088"/>
                      <a:pt x="306705" y="1922145"/>
                      <a:pt x="210503" y="1922145"/>
                    </a:cubicBezTo>
                    <a:cubicBezTo>
                      <a:pt x="114300" y="1922145"/>
                      <a:pt x="35243" y="1843088"/>
                      <a:pt x="35243" y="1746885"/>
                    </a:cubicBezTo>
                    <a:lnTo>
                      <a:pt x="35243" y="1615736"/>
                    </a:lnTo>
                    <a:lnTo>
                      <a:pt x="14883" y="1607224"/>
                    </a:lnTo>
                    <a:cubicBezTo>
                      <a:pt x="5715" y="1598057"/>
                      <a:pt x="0" y="1585436"/>
                      <a:pt x="0" y="1571625"/>
                    </a:cubicBezTo>
                    <a:cubicBezTo>
                      <a:pt x="0" y="1557814"/>
                      <a:pt x="5715" y="1545193"/>
                      <a:pt x="14883" y="1536025"/>
                    </a:cubicBezTo>
                    <a:lnTo>
                      <a:pt x="34290" y="1527912"/>
                    </a:lnTo>
                    <a:lnTo>
                      <a:pt x="34290" y="279083"/>
                    </a:lnTo>
                    <a:lnTo>
                      <a:pt x="35243" y="279083"/>
                    </a:lnTo>
                    <a:lnTo>
                      <a:pt x="117535" y="102870"/>
                    </a:lnTo>
                    <a:lnTo>
                      <a:pt x="117158" y="102870"/>
                    </a:lnTo>
                    <a:lnTo>
                      <a:pt x="122873" y="91440"/>
                    </a:lnTo>
                    <a:lnTo>
                      <a:pt x="146686" y="40005"/>
                    </a:lnTo>
                    <a:cubicBezTo>
                      <a:pt x="158116" y="15240"/>
                      <a:pt x="181928" y="0"/>
                      <a:pt x="20955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40;p2"/>
              <p:cNvSpPr/>
              <p:nvPr/>
            </p:nvSpPr>
            <p:spPr>
              <a:xfrm>
                <a:off x="8953948" y="2876475"/>
                <a:ext cx="210111" cy="2946996"/>
              </a:xfrm>
              <a:custGeom>
                <a:avLst/>
                <a:gdLst/>
                <a:ahLst/>
                <a:cxnLst/>
                <a:rect l="l" t="t" r="r" b="b"/>
                <a:pathLst>
                  <a:path w="162877" h="1292542" extrusionOk="0">
                    <a:moveTo>
                      <a:pt x="0" y="0"/>
                    </a:moveTo>
                    <a:lnTo>
                      <a:pt x="162878" y="0"/>
                    </a:lnTo>
                    <a:lnTo>
                      <a:pt x="162878" y="1292543"/>
                    </a:lnTo>
                    <a:lnTo>
                      <a:pt x="0" y="1292543"/>
                    </a:lnTo>
                    <a:close/>
                  </a:path>
                </a:pathLst>
              </a:custGeom>
              <a:solidFill>
                <a:srgbClr val="FFFFFF">
                  <a:alpha val="257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41;p2"/>
              <p:cNvSpPr/>
              <p:nvPr/>
            </p:nvSpPr>
            <p:spPr>
              <a:xfrm>
                <a:off x="8365299" y="2876475"/>
                <a:ext cx="210111" cy="2946996"/>
              </a:xfrm>
              <a:custGeom>
                <a:avLst/>
                <a:gdLst/>
                <a:ahLst/>
                <a:cxnLst/>
                <a:rect l="l" t="t" r="r" b="b"/>
                <a:pathLst>
                  <a:path w="162877" h="1292542" extrusionOk="0">
                    <a:moveTo>
                      <a:pt x="0" y="0"/>
                    </a:moveTo>
                    <a:lnTo>
                      <a:pt x="162878" y="0"/>
                    </a:lnTo>
                    <a:lnTo>
                      <a:pt x="162878" y="1292543"/>
                    </a:lnTo>
                    <a:lnTo>
                      <a:pt x="0" y="1292543"/>
                    </a:lnTo>
                    <a:close/>
                  </a:path>
                </a:pathLst>
              </a:custGeom>
              <a:solidFill>
                <a:srgbClr val="FFFFFF">
                  <a:alpha val="257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42;p2"/>
              <p:cNvSpPr/>
              <p:nvPr/>
            </p:nvSpPr>
            <p:spPr>
              <a:xfrm>
                <a:off x="8367482" y="5821918"/>
                <a:ext cx="798307" cy="799183"/>
              </a:xfrm>
              <a:custGeom>
                <a:avLst/>
                <a:gdLst/>
                <a:ahLst/>
                <a:cxnLst/>
                <a:rect l="l" t="t" r="r" b="b"/>
                <a:pathLst>
                  <a:path w="350519" h="350519" extrusionOk="0">
                    <a:moveTo>
                      <a:pt x="350520" y="0"/>
                    </a:moveTo>
                    <a:lnTo>
                      <a:pt x="0" y="0"/>
                    </a:lnTo>
                    <a:lnTo>
                      <a:pt x="0" y="175260"/>
                    </a:lnTo>
                    <a:cubicBezTo>
                      <a:pt x="0" y="271463"/>
                      <a:pt x="79057" y="350520"/>
                      <a:pt x="175260" y="350520"/>
                    </a:cubicBezTo>
                    <a:lnTo>
                      <a:pt x="175260" y="350520"/>
                    </a:lnTo>
                    <a:cubicBezTo>
                      <a:pt x="271462" y="350520"/>
                      <a:pt x="350520" y="271463"/>
                      <a:pt x="350520" y="175260"/>
                    </a:cubicBezTo>
                    <a:lnTo>
                      <a:pt x="35052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43;p2"/>
              <p:cNvSpPr/>
              <p:nvPr/>
            </p:nvSpPr>
            <p:spPr>
              <a:xfrm>
                <a:off x="8287174" y="5706877"/>
                <a:ext cx="956668" cy="230198"/>
              </a:xfrm>
              <a:custGeom>
                <a:avLst/>
                <a:gdLst/>
                <a:ahLst/>
                <a:cxnLst/>
                <a:rect l="l" t="t" r="r" b="b"/>
                <a:pathLst>
                  <a:path w="420052" h="100964" extrusionOk="0">
                    <a:moveTo>
                      <a:pt x="369570" y="0"/>
                    </a:moveTo>
                    <a:lnTo>
                      <a:pt x="50483" y="0"/>
                    </a:lnTo>
                    <a:cubicBezTo>
                      <a:pt x="22860" y="0"/>
                      <a:pt x="0" y="22860"/>
                      <a:pt x="0" y="50483"/>
                    </a:cubicBezTo>
                    <a:lnTo>
                      <a:pt x="0" y="50483"/>
                    </a:lnTo>
                    <a:cubicBezTo>
                      <a:pt x="0" y="78105"/>
                      <a:pt x="22860" y="100965"/>
                      <a:pt x="50483" y="100965"/>
                    </a:cubicBezTo>
                    <a:lnTo>
                      <a:pt x="369570" y="100965"/>
                    </a:lnTo>
                    <a:cubicBezTo>
                      <a:pt x="397192" y="100965"/>
                      <a:pt x="420053" y="78105"/>
                      <a:pt x="420053" y="50483"/>
                    </a:cubicBezTo>
                    <a:lnTo>
                      <a:pt x="420053" y="50483"/>
                    </a:lnTo>
                    <a:cubicBezTo>
                      <a:pt x="420053" y="22860"/>
                      <a:pt x="397192" y="0"/>
                      <a:pt x="369570" y="0"/>
                    </a:cubicBezTo>
                    <a:close/>
                  </a:path>
                </a:pathLst>
              </a:custGeom>
              <a:solidFill>
                <a:srgbClr val="DED3D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44;p2"/>
              <p:cNvSpPr/>
              <p:nvPr/>
            </p:nvSpPr>
            <p:spPr>
              <a:xfrm>
                <a:off x="8367482" y="2240498"/>
                <a:ext cx="798307" cy="636307"/>
              </a:xfrm>
              <a:custGeom>
                <a:avLst/>
                <a:gdLst/>
                <a:ahLst/>
                <a:cxnLst/>
                <a:rect l="l" t="t" r="r" b="b"/>
                <a:pathLst>
                  <a:path w="350519" h="279082" extrusionOk="0">
                    <a:moveTo>
                      <a:pt x="111443" y="40005"/>
                    </a:moveTo>
                    <a:lnTo>
                      <a:pt x="87630" y="91440"/>
                    </a:lnTo>
                    <a:lnTo>
                      <a:pt x="0" y="279083"/>
                    </a:lnTo>
                    <a:lnTo>
                      <a:pt x="175260" y="279083"/>
                    </a:lnTo>
                    <a:lnTo>
                      <a:pt x="350520" y="279083"/>
                    </a:lnTo>
                    <a:lnTo>
                      <a:pt x="262890" y="91440"/>
                    </a:lnTo>
                    <a:lnTo>
                      <a:pt x="239077" y="40005"/>
                    </a:lnTo>
                    <a:cubicBezTo>
                      <a:pt x="227648" y="15240"/>
                      <a:pt x="203835" y="0"/>
                      <a:pt x="175260" y="0"/>
                    </a:cubicBezTo>
                    <a:cubicBezTo>
                      <a:pt x="146685" y="0"/>
                      <a:pt x="122873" y="15240"/>
                      <a:pt x="111443" y="400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45;p2"/>
              <p:cNvSpPr/>
              <p:nvPr/>
            </p:nvSpPr>
            <p:spPr>
              <a:xfrm>
                <a:off x="8554141" y="2240498"/>
                <a:ext cx="423016" cy="234544"/>
              </a:xfrm>
              <a:custGeom>
                <a:avLst/>
                <a:gdLst/>
                <a:ahLst/>
                <a:cxnLst/>
                <a:rect l="l" t="t" r="r" b="b"/>
                <a:pathLst>
                  <a:path w="185737" h="102870" extrusionOk="0">
                    <a:moveTo>
                      <a:pt x="29528" y="40005"/>
                    </a:moveTo>
                    <a:lnTo>
                      <a:pt x="5715" y="91440"/>
                    </a:lnTo>
                    <a:lnTo>
                      <a:pt x="0" y="102870"/>
                    </a:lnTo>
                    <a:lnTo>
                      <a:pt x="185738" y="102870"/>
                    </a:lnTo>
                    <a:lnTo>
                      <a:pt x="180022" y="91440"/>
                    </a:lnTo>
                    <a:lnTo>
                      <a:pt x="156210" y="40005"/>
                    </a:lnTo>
                    <a:cubicBezTo>
                      <a:pt x="144780" y="15240"/>
                      <a:pt x="120967" y="0"/>
                      <a:pt x="92392" y="0"/>
                    </a:cubicBezTo>
                    <a:cubicBezTo>
                      <a:pt x="64770" y="0"/>
                      <a:pt x="40958" y="15240"/>
                      <a:pt x="29528" y="400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1" name="Rectangle 40"/>
            <p:cNvSpPr/>
            <p:nvPr/>
          </p:nvSpPr>
          <p:spPr>
            <a:xfrm>
              <a:off x="-4859121" y="2118360"/>
              <a:ext cx="2596003" cy="26161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2400" b="1" dirty="0">
                  <a:solidFill>
                    <a:srgbClr val="D44B16"/>
                  </a:solidFill>
                </a:rPr>
                <a:t> </a:t>
              </a:r>
              <a:r>
                <a:rPr lang="nl-NL" sz="3200" b="1" dirty="0">
                  <a:solidFill>
                    <a:srgbClr val="D44B16"/>
                  </a:solidFill>
                  <a:latin typeface="Jokerman" pitchFamily="82" charset="0"/>
                </a:rPr>
                <a:t>Kiến thức</a:t>
              </a:r>
              <a:endParaRPr lang="en-US" sz="3200" b="1" dirty="0">
                <a:solidFill>
                  <a:srgbClr val="D44B16"/>
                </a:solidFill>
                <a:latin typeface="Jokerman" pitchFamily="82" charset="0"/>
              </a:endParaRPr>
            </a:p>
            <a:p>
              <a:pPr algn="ctr"/>
              <a:r>
                <a:rPr lang="nl-NL" sz="1800" dirty="0"/>
                <a:t> </a:t>
              </a:r>
              <a:r>
                <a:rPr lang="nl-NL" sz="2200" dirty="0">
                  <a:latin typeface="#9Slide03 AmpleSoft Bold" pitchFamily="2" charset="0"/>
                </a:rPr>
                <a:t>Biết được thương của phép chia một số tự nhiên cho một số tự nhiên (khác 0) có thể viết thành một phân số</a:t>
              </a:r>
              <a:endParaRPr lang="en-US" sz="2200" dirty="0">
                <a:latin typeface="#9Slide03 AmpleSoft Bold" pitchFamily="2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455087" y="2447740"/>
            <a:ext cx="2834640" cy="4854037"/>
            <a:chOff x="-413955" y="1646573"/>
            <a:chExt cx="2834640" cy="4854037"/>
          </a:xfrm>
        </p:grpSpPr>
        <p:grpSp>
          <p:nvGrpSpPr>
            <p:cNvPr id="17" name="Google Shape;37;p2"/>
            <p:cNvGrpSpPr/>
            <p:nvPr/>
          </p:nvGrpSpPr>
          <p:grpSpPr>
            <a:xfrm>
              <a:off x="-413955" y="1646573"/>
              <a:ext cx="2834640" cy="4854037"/>
              <a:chOff x="8286350" y="2240498"/>
              <a:chExt cx="957492" cy="4380603"/>
            </a:xfrm>
          </p:grpSpPr>
          <p:sp>
            <p:nvSpPr>
              <p:cNvPr id="18" name="Google Shape;38;p2"/>
              <p:cNvSpPr/>
              <p:nvPr/>
            </p:nvSpPr>
            <p:spPr>
              <a:xfrm>
                <a:off x="8286350" y="2240499"/>
                <a:ext cx="956671" cy="4377685"/>
              </a:xfrm>
              <a:custGeom>
                <a:avLst/>
                <a:gdLst/>
                <a:ahLst/>
                <a:cxnLst/>
                <a:rect l="l" t="t" r="r" b="b"/>
                <a:pathLst>
                  <a:path w="420053" h="1922145" extrusionOk="0">
                    <a:moveTo>
                      <a:pt x="209550" y="0"/>
                    </a:moveTo>
                    <a:lnTo>
                      <a:pt x="210027" y="133"/>
                    </a:lnTo>
                    <a:lnTo>
                      <a:pt x="210503" y="0"/>
                    </a:lnTo>
                    <a:cubicBezTo>
                      <a:pt x="239078" y="0"/>
                      <a:pt x="262891" y="15240"/>
                      <a:pt x="274320" y="40005"/>
                    </a:cubicBezTo>
                    <a:lnTo>
                      <a:pt x="298133" y="91440"/>
                    </a:lnTo>
                    <a:lnTo>
                      <a:pt x="385763" y="279083"/>
                    </a:lnTo>
                    <a:lnTo>
                      <a:pt x="384810" y="279083"/>
                    </a:lnTo>
                    <a:lnTo>
                      <a:pt x="384810" y="1527513"/>
                    </a:lnTo>
                    <a:lnTo>
                      <a:pt x="405170" y="1536025"/>
                    </a:lnTo>
                    <a:cubicBezTo>
                      <a:pt x="414338" y="1545193"/>
                      <a:pt x="420053" y="1557814"/>
                      <a:pt x="420053" y="1571625"/>
                    </a:cubicBezTo>
                    <a:cubicBezTo>
                      <a:pt x="420053" y="1585436"/>
                      <a:pt x="414338" y="1598057"/>
                      <a:pt x="405170" y="1607224"/>
                    </a:cubicBezTo>
                    <a:lnTo>
                      <a:pt x="385763" y="1615338"/>
                    </a:lnTo>
                    <a:lnTo>
                      <a:pt x="385763" y="1746885"/>
                    </a:lnTo>
                    <a:cubicBezTo>
                      <a:pt x="385763" y="1843088"/>
                      <a:pt x="306705" y="1922145"/>
                      <a:pt x="210503" y="1922145"/>
                    </a:cubicBezTo>
                    <a:cubicBezTo>
                      <a:pt x="114300" y="1922145"/>
                      <a:pt x="35243" y="1843088"/>
                      <a:pt x="35243" y="1746885"/>
                    </a:cubicBezTo>
                    <a:lnTo>
                      <a:pt x="35243" y="1615736"/>
                    </a:lnTo>
                    <a:lnTo>
                      <a:pt x="14883" y="1607224"/>
                    </a:lnTo>
                    <a:cubicBezTo>
                      <a:pt x="5715" y="1598057"/>
                      <a:pt x="0" y="1585436"/>
                      <a:pt x="0" y="1571625"/>
                    </a:cubicBezTo>
                    <a:cubicBezTo>
                      <a:pt x="0" y="1557814"/>
                      <a:pt x="5715" y="1545193"/>
                      <a:pt x="14883" y="1536025"/>
                    </a:cubicBezTo>
                    <a:lnTo>
                      <a:pt x="34290" y="1527912"/>
                    </a:lnTo>
                    <a:lnTo>
                      <a:pt x="34290" y="279083"/>
                    </a:lnTo>
                    <a:lnTo>
                      <a:pt x="35243" y="279083"/>
                    </a:lnTo>
                    <a:lnTo>
                      <a:pt x="117535" y="102870"/>
                    </a:lnTo>
                    <a:lnTo>
                      <a:pt x="117158" y="102870"/>
                    </a:lnTo>
                    <a:lnTo>
                      <a:pt x="122873" y="91440"/>
                    </a:lnTo>
                    <a:lnTo>
                      <a:pt x="146686" y="40005"/>
                    </a:lnTo>
                    <a:cubicBezTo>
                      <a:pt x="158116" y="15240"/>
                      <a:pt x="181928" y="0"/>
                      <a:pt x="20955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40;p2"/>
              <p:cNvSpPr/>
              <p:nvPr/>
            </p:nvSpPr>
            <p:spPr>
              <a:xfrm>
                <a:off x="8953948" y="2876475"/>
                <a:ext cx="210111" cy="2946996"/>
              </a:xfrm>
              <a:custGeom>
                <a:avLst/>
                <a:gdLst/>
                <a:ahLst/>
                <a:cxnLst/>
                <a:rect l="l" t="t" r="r" b="b"/>
                <a:pathLst>
                  <a:path w="162877" h="1292542" extrusionOk="0">
                    <a:moveTo>
                      <a:pt x="0" y="0"/>
                    </a:moveTo>
                    <a:lnTo>
                      <a:pt x="162878" y="0"/>
                    </a:lnTo>
                    <a:lnTo>
                      <a:pt x="162878" y="1292543"/>
                    </a:lnTo>
                    <a:lnTo>
                      <a:pt x="0" y="1292543"/>
                    </a:lnTo>
                    <a:close/>
                  </a:path>
                </a:pathLst>
              </a:custGeom>
              <a:solidFill>
                <a:srgbClr val="FFFFFF">
                  <a:alpha val="257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41;p2"/>
              <p:cNvSpPr/>
              <p:nvPr/>
            </p:nvSpPr>
            <p:spPr>
              <a:xfrm>
                <a:off x="8365299" y="2876475"/>
                <a:ext cx="210111" cy="2946996"/>
              </a:xfrm>
              <a:custGeom>
                <a:avLst/>
                <a:gdLst/>
                <a:ahLst/>
                <a:cxnLst/>
                <a:rect l="l" t="t" r="r" b="b"/>
                <a:pathLst>
                  <a:path w="162877" h="1292542" extrusionOk="0">
                    <a:moveTo>
                      <a:pt x="0" y="0"/>
                    </a:moveTo>
                    <a:lnTo>
                      <a:pt x="162878" y="0"/>
                    </a:lnTo>
                    <a:lnTo>
                      <a:pt x="162878" y="1292543"/>
                    </a:lnTo>
                    <a:lnTo>
                      <a:pt x="0" y="1292543"/>
                    </a:lnTo>
                    <a:close/>
                  </a:path>
                </a:pathLst>
              </a:custGeom>
              <a:solidFill>
                <a:srgbClr val="FFFFFF">
                  <a:alpha val="257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42;p2"/>
              <p:cNvSpPr/>
              <p:nvPr/>
            </p:nvSpPr>
            <p:spPr>
              <a:xfrm>
                <a:off x="8367482" y="5821918"/>
                <a:ext cx="798307" cy="799183"/>
              </a:xfrm>
              <a:custGeom>
                <a:avLst/>
                <a:gdLst/>
                <a:ahLst/>
                <a:cxnLst/>
                <a:rect l="l" t="t" r="r" b="b"/>
                <a:pathLst>
                  <a:path w="350519" h="350519" extrusionOk="0">
                    <a:moveTo>
                      <a:pt x="350520" y="0"/>
                    </a:moveTo>
                    <a:lnTo>
                      <a:pt x="0" y="0"/>
                    </a:lnTo>
                    <a:lnTo>
                      <a:pt x="0" y="175260"/>
                    </a:lnTo>
                    <a:cubicBezTo>
                      <a:pt x="0" y="271463"/>
                      <a:pt x="79057" y="350520"/>
                      <a:pt x="175260" y="350520"/>
                    </a:cubicBezTo>
                    <a:lnTo>
                      <a:pt x="175260" y="350520"/>
                    </a:lnTo>
                    <a:cubicBezTo>
                      <a:pt x="271462" y="350520"/>
                      <a:pt x="350520" y="271463"/>
                      <a:pt x="350520" y="175260"/>
                    </a:cubicBezTo>
                    <a:lnTo>
                      <a:pt x="35052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43;p2"/>
              <p:cNvSpPr/>
              <p:nvPr/>
            </p:nvSpPr>
            <p:spPr>
              <a:xfrm>
                <a:off x="8287174" y="5706877"/>
                <a:ext cx="956668" cy="230198"/>
              </a:xfrm>
              <a:custGeom>
                <a:avLst/>
                <a:gdLst/>
                <a:ahLst/>
                <a:cxnLst/>
                <a:rect l="l" t="t" r="r" b="b"/>
                <a:pathLst>
                  <a:path w="420052" h="100964" extrusionOk="0">
                    <a:moveTo>
                      <a:pt x="369570" y="0"/>
                    </a:moveTo>
                    <a:lnTo>
                      <a:pt x="50483" y="0"/>
                    </a:lnTo>
                    <a:cubicBezTo>
                      <a:pt x="22860" y="0"/>
                      <a:pt x="0" y="22860"/>
                      <a:pt x="0" y="50483"/>
                    </a:cubicBezTo>
                    <a:lnTo>
                      <a:pt x="0" y="50483"/>
                    </a:lnTo>
                    <a:cubicBezTo>
                      <a:pt x="0" y="78105"/>
                      <a:pt x="22860" y="100965"/>
                      <a:pt x="50483" y="100965"/>
                    </a:cubicBezTo>
                    <a:lnTo>
                      <a:pt x="369570" y="100965"/>
                    </a:lnTo>
                    <a:cubicBezTo>
                      <a:pt x="397192" y="100965"/>
                      <a:pt x="420053" y="78105"/>
                      <a:pt x="420053" y="50483"/>
                    </a:cubicBezTo>
                    <a:lnTo>
                      <a:pt x="420053" y="50483"/>
                    </a:lnTo>
                    <a:cubicBezTo>
                      <a:pt x="420053" y="22860"/>
                      <a:pt x="397192" y="0"/>
                      <a:pt x="369570" y="0"/>
                    </a:cubicBezTo>
                    <a:close/>
                  </a:path>
                </a:pathLst>
              </a:custGeom>
              <a:solidFill>
                <a:srgbClr val="DED3D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44;p2"/>
              <p:cNvSpPr/>
              <p:nvPr/>
            </p:nvSpPr>
            <p:spPr>
              <a:xfrm>
                <a:off x="8367482" y="2240498"/>
                <a:ext cx="798307" cy="636307"/>
              </a:xfrm>
              <a:custGeom>
                <a:avLst/>
                <a:gdLst/>
                <a:ahLst/>
                <a:cxnLst/>
                <a:rect l="l" t="t" r="r" b="b"/>
                <a:pathLst>
                  <a:path w="350519" h="279082" extrusionOk="0">
                    <a:moveTo>
                      <a:pt x="111443" y="40005"/>
                    </a:moveTo>
                    <a:lnTo>
                      <a:pt x="87630" y="91440"/>
                    </a:lnTo>
                    <a:lnTo>
                      <a:pt x="0" y="279083"/>
                    </a:lnTo>
                    <a:lnTo>
                      <a:pt x="175260" y="279083"/>
                    </a:lnTo>
                    <a:lnTo>
                      <a:pt x="350520" y="279083"/>
                    </a:lnTo>
                    <a:lnTo>
                      <a:pt x="262890" y="91440"/>
                    </a:lnTo>
                    <a:lnTo>
                      <a:pt x="239077" y="40005"/>
                    </a:lnTo>
                    <a:cubicBezTo>
                      <a:pt x="227648" y="15240"/>
                      <a:pt x="203835" y="0"/>
                      <a:pt x="175260" y="0"/>
                    </a:cubicBezTo>
                    <a:cubicBezTo>
                      <a:pt x="146685" y="0"/>
                      <a:pt x="122873" y="15240"/>
                      <a:pt x="111443" y="4000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45;p2"/>
              <p:cNvSpPr/>
              <p:nvPr/>
            </p:nvSpPr>
            <p:spPr>
              <a:xfrm>
                <a:off x="8554141" y="2240498"/>
                <a:ext cx="423016" cy="234544"/>
              </a:xfrm>
              <a:custGeom>
                <a:avLst/>
                <a:gdLst/>
                <a:ahLst/>
                <a:cxnLst/>
                <a:rect l="l" t="t" r="r" b="b"/>
                <a:pathLst>
                  <a:path w="185737" h="102870" extrusionOk="0">
                    <a:moveTo>
                      <a:pt x="29528" y="40005"/>
                    </a:moveTo>
                    <a:lnTo>
                      <a:pt x="5715" y="91440"/>
                    </a:lnTo>
                    <a:lnTo>
                      <a:pt x="0" y="102870"/>
                    </a:lnTo>
                    <a:lnTo>
                      <a:pt x="185738" y="102870"/>
                    </a:lnTo>
                    <a:lnTo>
                      <a:pt x="180022" y="91440"/>
                    </a:lnTo>
                    <a:lnTo>
                      <a:pt x="156210" y="40005"/>
                    </a:lnTo>
                    <a:cubicBezTo>
                      <a:pt x="144780" y="15240"/>
                      <a:pt x="120967" y="0"/>
                      <a:pt x="92392" y="0"/>
                    </a:cubicBezTo>
                    <a:cubicBezTo>
                      <a:pt x="64770" y="0"/>
                      <a:pt x="40958" y="15240"/>
                      <a:pt x="29528" y="4000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" name="Rectangle 42"/>
            <p:cNvSpPr/>
            <p:nvPr/>
          </p:nvSpPr>
          <p:spPr>
            <a:xfrm>
              <a:off x="-173765" y="2385328"/>
              <a:ext cx="2358253" cy="32932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3200" b="1" dirty="0">
                  <a:solidFill>
                    <a:schemeClr val="accent6">
                      <a:lumMod val="50000"/>
                    </a:schemeClr>
                  </a:solidFill>
                  <a:latin typeface="Jokerman" pitchFamily="82" charset="0"/>
                </a:rPr>
                <a:t>Kĩ năng</a:t>
              </a:r>
              <a:endParaRPr lang="en-US" sz="3200" dirty="0">
                <a:solidFill>
                  <a:schemeClr val="accent6">
                    <a:lumMod val="50000"/>
                  </a:schemeClr>
                </a:solidFill>
                <a:latin typeface="Jokerman" pitchFamily="82" charset="0"/>
              </a:endParaRPr>
            </a:p>
            <a:p>
              <a:pPr algn="ctr"/>
              <a:r>
                <a:rPr lang="nl-NL" sz="2200" dirty="0">
                  <a:latin typeface="#9Slide03 AmpleSoft Bold" pitchFamily="2" charset="0"/>
                </a:rPr>
                <a:t>   Biểu diễn được thương của phép chia 2 số tự nhiên dưới dạng PS (PS có TS lớn hơn MS)</a:t>
              </a:r>
              <a:endParaRPr lang="en-US" sz="2200" dirty="0">
                <a:latin typeface="#9Slide03 AmpleSoft Bold" pitchFamily="2" charset="0"/>
              </a:endParaRPr>
            </a:p>
            <a:p>
              <a:pPr algn="ctr"/>
              <a:r>
                <a:rPr lang="nl-NL" sz="2200" dirty="0">
                  <a:latin typeface="#9Slide03 AmpleSoft Bold" pitchFamily="2" charset="0"/>
                </a:rPr>
                <a:t>   Bước đầu biết so sánh phân số với 1.</a:t>
              </a:r>
              <a:endParaRPr lang="en-US" sz="2200" dirty="0">
                <a:latin typeface="#9Slide03 AmpleSoft Bold" pitchFamily="2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264070" y="2487437"/>
            <a:ext cx="2834640" cy="4854037"/>
            <a:chOff x="4065182" y="2948045"/>
            <a:chExt cx="2834640" cy="4854037"/>
          </a:xfrm>
        </p:grpSpPr>
        <p:grpSp>
          <p:nvGrpSpPr>
            <p:cNvPr id="25" name="Google Shape;37;p2"/>
            <p:cNvGrpSpPr/>
            <p:nvPr/>
          </p:nvGrpSpPr>
          <p:grpSpPr>
            <a:xfrm>
              <a:off x="4065182" y="2948045"/>
              <a:ext cx="2834640" cy="4854037"/>
              <a:chOff x="8286350" y="2240498"/>
              <a:chExt cx="957492" cy="4380603"/>
            </a:xfrm>
          </p:grpSpPr>
          <p:sp>
            <p:nvSpPr>
              <p:cNvPr id="26" name="Google Shape;38;p2"/>
              <p:cNvSpPr/>
              <p:nvPr/>
            </p:nvSpPr>
            <p:spPr>
              <a:xfrm>
                <a:off x="8286350" y="2240499"/>
                <a:ext cx="956671" cy="4377685"/>
              </a:xfrm>
              <a:custGeom>
                <a:avLst/>
                <a:gdLst/>
                <a:ahLst/>
                <a:cxnLst/>
                <a:rect l="l" t="t" r="r" b="b"/>
                <a:pathLst>
                  <a:path w="420053" h="1922145" extrusionOk="0">
                    <a:moveTo>
                      <a:pt x="209550" y="0"/>
                    </a:moveTo>
                    <a:lnTo>
                      <a:pt x="210027" y="133"/>
                    </a:lnTo>
                    <a:lnTo>
                      <a:pt x="210503" y="0"/>
                    </a:lnTo>
                    <a:cubicBezTo>
                      <a:pt x="239078" y="0"/>
                      <a:pt x="262891" y="15240"/>
                      <a:pt x="274320" y="40005"/>
                    </a:cubicBezTo>
                    <a:lnTo>
                      <a:pt x="298133" y="91440"/>
                    </a:lnTo>
                    <a:lnTo>
                      <a:pt x="385763" y="279083"/>
                    </a:lnTo>
                    <a:lnTo>
                      <a:pt x="384810" y="279083"/>
                    </a:lnTo>
                    <a:lnTo>
                      <a:pt x="384810" y="1527513"/>
                    </a:lnTo>
                    <a:lnTo>
                      <a:pt x="405170" y="1536025"/>
                    </a:lnTo>
                    <a:cubicBezTo>
                      <a:pt x="414338" y="1545193"/>
                      <a:pt x="420053" y="1557814"/>
                      <a:pt x="420053" y="1571625"/>
                    </a:cubicBezTo>
                    <a:cubicBezTo>
                      <a:pt x="420053" y="1585436"/>
                      <a:pt x="414338" y="1598057"/>
                      <a:pt x="405170" y="1607224"/>
                    </a:cubicBezTo>
                    <a:lnTo>
                      <a:pt x="385763" y="1615338"/>
                    </a:lnTo>
                    <a:lnTo>
                      <a:pt x="385763" y="1746885"/>
                    </a:lnTo>
                    <a:cubicBezTo>
                      <a:pt x="385763" y="1843088"/>
                      <a:pt x="306705" y="1922145"/>
                      <a:pt x="210503" y="1922145"/>
                    </a:cubicBezTo>
                    <a:cubicBezTo>
                      <a:pt x="114300" y="1922145"/>
                      <a:pt x="35243" y="1843088"/>
                      <a:pt x="35243" y="1746885"/>
                    </a:cubicBezTo>
                    <a:lnTo>
                      <a:pt x="35243" y="1615736"/>
                    </a:lnTo>
                    <a:lnTo>
                      <a:pt x="14883" y="1607224"/>
                    </a:lnTo>
                    <a:cubicBezTo>
                      <a:pt x="5715" y="1598057"/>
                      <a:pt x="0" y="1585436"/>
                      <a:pt x="0" y="1571625"/>
                    </a:cubicBezTo>
                    <a:cubicBezTo>
                      <a:pt x="0" y="1557814"/>
                      <a:pt x="5715" y="1545193"/>
                      <a:pt x="14883" y="1536025"/>
                    </a:cubicBezTo>
                    <a:lnTo>
                      <a:pt x="34290" y="1527912"/>
                    </a:lnTo>
                    <a:lnTo>
                      <a:pt x="34290" y="279083"/>
                    </a:lnTo>
                    <a:lnTo>
                      <a:pt x="35243" y="279083"/>
                    </a:lnTo>
                    <a:lnTo>
                      <a:pt x="117535" y="102870"/>
                    </a:lnTo>
                    <a:lnTo>
                      <a:pt x="117158" y="102870"/>
                    </a:lnTo>
                    <a:lnTo>
                      <a:pt x="122873" y="91440"/>
                    </a:lnTo>
                    <a:lnTo>
                      <a:pt x="146686" y="40005"/>
                    </a:lnTo>
                    <a:cubicBezTo>
                      <a:pt x="158116" y="15240"/>
                      <a:pt x="181928" y="0"/>
                      <a:pt x="20955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40;p2"/>
              <p:cNvSpPr/>
              <p:nvPr/>
            </p:nvSpPr>
            <p:spPr>
              <a:xfrm>
                <a:off x="8953948" y="2876475"/>
                <a:ext cx="210111" cy="2946996"/>
              </a:xfrm>
              <a:custGeom>
                <a:avLst/>
                <a:gdLst/>
                <a:ahLst/>
                <a:cxnLst/>
                <a:rect l="l" t="t" r="r" b="b"/>
                <a:pathLst>
                  <a:path w="162877" h="1292542" extrusionOk="0">
                    <a:moveTo>
                      <a:pt x="0" y="0"/>
                    </a:moveTo>
                    <a:lnTo>
                      <a:pt x="162878" y="0"/>
                    </a:lnTo>
                    <a:lnTo>
                      <a:pt x="162878" y="1292543"/>
                    </a:lnTo>
                    <a:lnTo>
                      <a:pt x="0" y="1292543"/>
                    </a:lnTo>
                    <a:close/>
                  </a:path>
                </a:pathLst>
              </a:custGeom>
              <a:solidFill>
                <a:srgbClr val="FFFFFF">
                  <a:alpha val="257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41;p2"/>
              <p:cNvSpPr/>
              <p:nvPr/>
            </p:nvSpPr>
            <p:spPr>
              <a:xfrm>
                <a:off x="8365299" y="2876475"/>
                <a:ext cx="210111" cy="2946996"/>
              </a:xfrm>
              <a:custGeom>
                <a:avLst/>
                <a:gdLst/>
                <a:ahLst/>
                <a:cxnLst/>
                <a:rect l="l" t="t" r="r" b="b"/>
                <a:pathLst>
                  <a:path w="162877" h="1292542" extrusionOk="0">
                    <a:moveTo>
                      <a:pt x="0" y="0"/>
                    </a:moveTo>
                    <a:lnTo>
                      <a:pt x="162878" y="0"/>
                    </a:lnTo>
                    <a:lnTo>
                      <a:pt x="162878" y="1292543"/>
                    </a:lnTo>
                    <a:lnTo>
                      <a:pt x="0" y="1292543"/>
                    </a:lnTo>
                    <a:close/>
                  </a:path>
                </a:pathLst>
              </a:custGeom>
              <a:solidFill>
                <a:srgbClr val="FFFFFF">
                  <a:alpha val="257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42;p2"/>
              <p:cNvSpPr/>
              <p:nvPr/>
            </p:nvSpPr>
            <p:spPr>
              <a:xfrm>
                <a:off x="8367482" y="5821918"/>
                <a:ext cx="798307" cy="799183"/>
              </a:xfrm>
              <a:custGeom>
                <a:avLst/>
                <a:gdLst/>
                <a:ahLst/>
                <a:cxnLst/>
                <a:rect l="l" t="t" r="r" b="b"/>
                <a:pathLst>
                  <a:path w="350519" h="350519" extrusionOk="0">
                    <a:moveTo>
                      <a:pt x="350520" y="0"/>
                    </a:moveTo>
                    <a:lnTo>
                      <a:pt x="0" y="0"/>
                    </a:lnTo>
                    <a:lnTo>
                      <a:pt x="0" y="175260"/>
                    </a:lnTo>
                    <a:cubicBezTo>
                      <a:pt x="0" y="271463"/>
                      <a:pt x="79057" y="350520"/>
                      <a:pt x="175260" y="350520"/>
                    </a:cubicBezTo>
                    <a:lnTo>
                      <a:pt x="175260" y="350520"/>
                    </a:lnTo>
                    <a:cubicBezTo>
                      <a:pt x="271462" y="350520"/>
                      <a:pt x="350520" y="271463"/>
                      <a:pt x="350520" y="175260"/>
                    </a:cubicBezTo>
                    <a:lnTo>
                      <a:pt x="350520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43;p2"/>
              <p:cNvSpPr/>
              <p:nvPr/>
            </p:nvSpPr>
            <p:spPr>
              <a:xfrm>
                <a:off x="8287174" y="5706877"/>
                <a:ext cx="956668" cy="230198"/>
              </a:xfrm>
              <a:custGeom>
                <a:avLst/>
                <a:gdLst/>
                <a:ahLst/>
                <a:cxnLst/>
                <a:rect l="l" t="t" r="r" b="b"/>
                <a:pathLst>
                  <a:path w="420052" h="100964" extrusionOk="0">
                    <a:moveTo>
                      <a:pt x="369570" y="0"/>
                    </a:moveTo>
                    <a:lnTo>
                      <a:pt x="50483" y="0"/>
                    </a:lnTo>
                    <a:cubicBezTo>
                      <a:pt x="22860" y="0"/>
                      <a:pt x="0" y="22860"/>
                      <a:pt x="0" y="50483"/>
                    </a:cubicBezTo>
                    <a:lnTo>
                      <a:pt x="0" y="50483"/>
                    </a:lnTo>
                    <a:cubicBezTo>
                      <a:pt x="0" y="78105"/>
                      <a:pt x="22860" y="100965"/>
                      <a:pt x="50483" y="100965"/>
                    </a:cubicBezTo>
                    <a:lnTo>
                      <a:pt x="369570" y="100965"/>
                    </a:lnTo>
                    <a:cubicBezTo>
                      <a:pt x="397192" y="100965"/>
                      <a:pt x="420053" y="78105"/>
                      <a:pt x="420053" y="50483"/>
                    </a:cubicBezTo>
                    <a:lnTo>
                      <a:pt x="420053" y="50483"/>
                    </a:lnTo>
                    <a:cubicBezTo>
                      <a:pt x="420053" y="22860"/>
                      <a:pt x="397192" y="0"/>
                      <a:pt x="369570" y="0"/>
                    </a:cubicBezTo>
                    <a:close/>
                  </a:path>
                </a:pathLst>
              </a:custGeom>
              <a:solidFill>
                <a:srgbClr val="DED3D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44;p2"/>
              <p:cNvSpPr/>
              <p:nvPr/>
            </p:nvSpPr>
            <p:spPr>
              <a:xfrm>
                <a:off x="8367482" y="2240498"/>
                <a:ext cx="798307" cy="636307"/>
              </a:xfrm>
              <a:custGeom>
                <a:avLst/>
                <a:gdLst/>
                <a:ahLst/>
                <a:cxnLst/>
                <a:rect l="l" t="t" r="r" b="b"/>
                <a:pathLst>
                  <a:path w="350519" h="279082" extrusionOk="0">
                    <a:moveTo>
                      <a:pt x="111443" y="40005"/>
                    </a:moveTo>
                    <a:lnTo>
                      <a:pt x="87630" y="91440"/>
                    </a:lnTo>
                    <a:lnTo>
                      <a:pt x="0" y="279083"/>
                    </a:lnTo>
                    <a:lnTo>
                      <a:pt x="175260" y="279083"/>
                    </a:lnTo>
                    <a:lnTo>
                      <a:pt x="350520" y="279083"/>
                    </a:lnTo>
                    <a:lnTo>
                      <a:pt x="262890" y="91440"/>
                    </a:lnTo>
                    <a:lnTo>
                      <a:pt x="239077" y="40005"/>
                    </a:lnTo>
                    <a:cubicBezTo>
                      <a:pt x="227648" y="15240"/>
                      <a:pt x="203835" y="0"/>
                      <a:pt x="175260" y="0"/>
                    </a:cubicBezTo>
                    <a:cubicBezTo>
                      <a:pt x="146685" y="0"/>
                      <a:pt x="122873" y="15240"/>
                      <a:pt x="111443" y="40005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45;p2"/>
              <p:cNvSpPr/>
              <p:nvPr/>
            </p:nvSpPr>
            <p:spPr>
              <a:xfrm>
                <a:off x="8554141" y="2240498"/>
                <a:ext cx="423016" cy="234544"/>
              </a:xfrm>
              <a:custGeom>
                <a:avLst/>
                <a:gdLst/>
                <a:ahLst/>
                <a:cxnLst/>
                <a:rect l="l" t="t" r="r" b="b"/>
                <a:pathLst>
                  <a:path w="185737" h="102870" extrusionOk="0">
                    <a:moveTo>
                      <a:pt x="29528" y="40005"/>
                    </a:moveTo>
                    <a:lnTo>
                      <a:pt x="5715" y="91440"/>
                    </a:lnTo>
                    <a:lnTo>
                      <a:pt x="0" y="102870"/>
                    </a:lnTo>
                    <a:lnTo>
                      <a:pt x="185738" y="102870"/>
                    </a:lnTo>
                    <a:lnTo>
                      <a:pt x="180022" y="91440"/>
                    </a:lnTo>
                    <a:lnTo>
                      <a:pt x="156210" y="40005"/>
                    </a:lnTo>
                    <a:cubicBezTo>
                      <a:pt x="144780" y="15240"/>
                      <a:pt x="120967" y="0"/>
                      <a:pt x="92392" y="0"/>
                    </a:cubicBezTo>
                    <a:cubicBezTo>
                      <a:pt x="64770" y="0"/>
                      <a:pt x="40958" y="15240"/>
                      <a:pt x="29528" y="40005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" name="Rectangle 44"/>
            <p:cNvSpPr/>
            <p:nvPr/>
          </p:nvSpPr>
          <p:spPr>
            <a:xfrm>
              <a:off x="4298909" y="3704382"/>
              <a:ext cx="2239051" cy="26468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2800" b="1" dirty="0">
                  <a:solidFill>
                    <a:schemeClr val="accent5">
                      <a:lumMod val="50000"/>
                    </a:schemeClr>
                  </a:solidFill>
                  <a:latin typeface="Jokerman" pitchFamily="82" charset="0"/>
                </a:rPr>
                <a:t> Phẩm chất</a:t>
              </a:r>
              <a:endParaRPr lang="en-US" sz="2800" dirty="0">
                <a:solidFill>
                  <a:schemeClr val="accent5">
                    <a:lumMod val="50000"/>
                  </a:schemeClr>
                </a:solidFill>
                <a:latin typeface="Jokerman" pitchFamily="82" charset="0"/>
              </a:endParaRPr>
            </a:p>
            <a:p>
              <a:pPr algn="ctr"/>
              <a:r>
                <a:rPr lang="nl-NL" dirty="0">
                  <a:solidFill>
                    <a:schemeClr val="accent5">
                      <a:lumMod val="50000"/>
                    </a:schemeClr>
                  </a:solidFill>
                </a:rPr>
                <a:t>   </a:t>
              </a:r>
            </a:p>
            <a:p>
              <a:pPr algn="ctr"/>
              <a:endParaRPr lang="nl-NL" dirty="0">
                <a:solidFill>
                  <a:schemeClr val="accent5">
                    <a:lumMod val="50000"/>
                  </a:schemeClr>
                </a:solidFill>
              </a:endParaRPr>
            </a:p>
            <a:p>
              <a:pPr algn="ctr"/>
              <a:r>
                <a:rPr lang="nl-NL" dirty="0">
                  <a:solidFill>
                    <a:schemeClr val="accent5">
                      <a:lumMod val="50000"/>
                    </a:schemeClr>
                  </a:solidFill>
                </a:rPr>
                <a:t>  </a:t>
              </a:r>
              <a:r>
                <a:rPr lang="nl-NL" sz="2200" dirty="0">
                  <a:solidFill>
                    <a:schemeClr val="tx1"/>
                  </a:solidFill>
                  <a:latin typeface="#9Slide03 AmpleSoft Bold" pitchFamily="2" charset="0"/>
                </a:rPr>
                <a:t>Chăm chỉ, tự giác học bài, trình bày bài sạch sẽ, khoa học</a:t>
              </a:r>
              <a:endParaRPr lang="en-US" sz="2200" dirty="0">
                <a:solidFill>
                  <a:schemeClr val="tx1"/>
                </a:solidFill>
                <a:latin typeface="#9Slide03 AmpleSoft Bold" pitchFamily="2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8864983" y="2447739"/>
            <a:ext cx="2834640" cy="4854037"/>
            <a:chOff x="8958645" y="2404525"/>
            <a:chExt cx="2834640" cy="4854037"/>
          </a:xfrm>
        </p:grpSpPr>
        <p:grpSp>
          <p:nvGrpSpPr>
            <p:cNvPr id="33" name="Google Shape;37;p2"/>
            <p:cNvGrpSpPr/>
            <p:nvPr/>
          </p:nvGrpSpPr>
          <p:grpSpPr>
            <a:xfrm>
              <a:off x="8958645" y="2404525"/>
              <a:ext cx="2834640" cy="4854037"/>
              <a:chOff x="8286350" y="2240498"/>
              <a:chExt cx="957492" cy="4380603"/>
            </a:xfrm>
          </p:grpSpPr>
          <p:sp>
            <p:nvSpPr>
              <p:cNvPr id="34" name="Google Shape;38;p2"/>
              <p:cNvSpPr/>
              <p:nvPr/>
            </p:nvSpPr>
            <p:spPr>
              <a:xfrm>
                <a:off x="8286350" y="2240499"/>
                <a:ext cx="956671" cy="4377685"/>
              </a:xfrm>
              <a:custGeom>
                <a:avLst/>
                <a:gdLst/>
                <a:ahLst/>
                <a:cxnLst/>
                <a:rect l="l" t="t" r="r" b="b"/>
                <a:pathLst>
                  <a:path w="420053" h="1922145" extrusionOk="0">
                    <a:moveTo>
                      <a:pt x="209550" y="0"/>
                    </a:moveTo>
                    <a:lnTo>
                      <a:pt x="210027" y="133"/>
                    </a:lnTo>
                    <a:lnTo>
                      <a:pt x="210503" y="0"/>
                    </a:lnTo>
                    <a:cubicBezTo>
                      <a:pt x="239078" y="0"/>
                      <a:pt x="262891" y="15240"/>
                      <a:pt x="274320" y="40005"/>
                    </a:cubicBezTo>
                    <a:lnTo>
                      <a:pt x="298133" y="91440"/>
                    </a:lnTo>
                    <a:lnTo>
                      <a:pt x="385763" y="279083"/>
                    </a:lnTo>
                    <a:lnTo>
                      <a:pt x="384810" y="279083"/>
                    </a:lnTo>
                    <a:lnTo>
                      <a:pt x="384810" y="1527513"/>
                    </a:lnTo>
                    <a:lnTo>
                      <a:pt x="405170" y="1536025"/>
                    </a:lnTo>
                    <a:cubicBezTo>
                      <a:pt x="414338" y="1545193"/>
                      <a:pt x="420053" y="1557814"/>
                      <a:pt x="420053" y="1571625"/>
                    </a:cubicBezTo>
                    <a:cubicBezTo>
                      <a:pt x="420053" y="1585436"/>
                      <a:pt x="414338" y="1598057"/>
                      <a:pt x="405170" y="1607224"/>
                    </a:cubicBezTo>
                    <a:lnTo>
                      <a:pt x="385763" y="1615338"/>
                    </a:lnTo>
                    <a:lnTo>
                      <a:pt x="385763" y="1746885"/>
                    </a:lnTo>
                    <a:cubicBezTo>
                      <a:pt x="385763" y="1843088"/>
                      <a:pt x="306705" y="1922145"/>
                      <a:pt x="210503" y="1922145"/>
                    </a:cubicBezTo>
                    <a:cubicBezTo>
                      <a:pt x="114300" y="1922145"/>
                      <a:pt x="35243" y="1843088"/>
                      <a:pt x="35243" y="1746885"/>
                    </a:cubicBezTo>
                    <a:lnTo>
                      <a:pt x="35243" y="1615736"/>
                    </a:lnTo>
                    <a:lnTo>
                      <a:pt x="14883" y="1607224"/>
                    </a:lnTo>
                    <a:cubicBezTo>
                      <a:pt x="5715" y="1598057"/>
                      <a:pt x="0" y="1585436"/>
                      <a:pt x="0" y="1571625"/>
                    </a:cubicBezTo>
                    <a:cubicBezTo>
                      <a:pt x="0" y="1557814"/>
                      <a:pt x="5715" y="1545193"/>
                      <a:pt x="14883" y="1536025"/>
                    </a:cubicBezTo>
                    <a:lnTo>
                      <a:pt x="34290" y="1527912"/>
                    </a:lnTo>
                    <a:lnTo>
                      <a:pt x="34290" y="279083"/>
                    </a:lnTo>
                    <a:lnTo>
                      <a:pt x="35243" y="279083"/>
                    </a:lnTo>
                    <a:lnTo>
                      <a:pt x="117535" y="102870"/>
                    </a:lnTo>
                    <a:lnTo>
                      <a:pt x="117158" y="102870"/>
                    </a:lnTo>
                    <a:lnTo>
                      <a:pt x="122873" y="91440"/>
                    </a:lnTo>
                    <a:lnTo>
                      <a:pt x="146686" y="40005"/>
                    </a:lnTo>
                    <a:cubicBezTo>
                      <a:pt x="158116" y="15240"/>
                      <a:pt x="181928" y="0"/>
                      <a:pt x="20955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40;p2"/>
              <p:cNvSpPr/>
              <p:nvPr/>
            </p:nvSpPr>
            <p:spPr>
              <a:xfrm>
                <a:off x="8953948" y="2876475"/>
                <a:ext cx="210111" cy="2946996"/>
              </a:xfrm>
              <a:custGeom>
                <a:avLst/>
                <a:gdLst/>
                <a:ahLst/>
                <a:cxnLst/>
                <a:rect l="l" t="t" r="r" b="b"/>
                <a:pathLst>
                  <a:path w="162877" h="1292542" extrusionOk="0">
                    <a:moveTo>
                      <a:pt x="0" y="0"/>
                    </a:moveTo>
                    <a:lnTo>
                      <a:pt x="162878" y="0"/>
                    </a:lnTo>
                    <a:lnTo>
                      <a:pt x="162878" y="1292543"/>
                    </a:lnTo>
                    <a:lnTo>
                      <a:pt x="0" y="1292543"/>
                    </a:lnTo>
                    <a:close/>
                  </a:path>
                </a:pathLst>
              </a:custGeom>
              <a:solidFill>
                <a:srgbClr val="FFFFFF">
                  <a:alpha val="257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41;p2"/>
              <p:cNvSpPr/>
              <p:nvPr/>
            </p:nvSpPr>
            <p:spPr>
              <a:xfrm>
                <a:off x="8365299" y="2876475"/>
                <a:ext cx="210111" cy="2946996"/>
              </a:xfrm>
              <a:custGeom>
                <a:avLst/>
                <a:gdLst/>
                <a:ahLst/>
                <a:cxnLst/>
                <a:rect l="l" t="t" r="r" b="b"/>
                <a:pathLst>
                  <a:path w="162877" h="1292542" extrusionOk="0">
                    <a:moveTo>
                      <a:pt x="0" y="0"/>
                    </a:moveTo>
                    <a:lnTo>
                      <a:pt x="162878" y="0"/>
                    </a:lnTo>
                    <a:lnTo>
                      <a:pt x="162878" y="1292543"/>
                    </a:lnTo>
                    <a:lnTo>
                      <a:pt x="0" y="1292543"/>
                    </a:lnTo>
                    <a:close/>
                  </a:path>
                </a:pathLst>
              </a:custGeom>
              <a:solidFill>
                <a:srgbClr val="FFFFFF">
                  <a:alpha val="257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42;p2"/>
              <p:cNvSpPr/>
              <p:nvPr/>
            </p:nvSpPr>
            <p:spPr>
              <a:xfrm>
                <a:off x="8367482" y="5821918"/>
                <a:ext cx="798307" cy="799183"/>
              </a:xfrm>
              <a:custGeom>
                <a:avLst/>
                <a:gdLst/>
                <a:ahLst/>
                <a:cxnLst/>
                <a:rect l="l" t="t" r="r" b="b"/>
                <a:pathLst>
                  <a:path w="350519" h="350519" extrusionOk="0">
                    <a:moveTo>
                      <a:pt x="350520" y="0"/>
                    </a:moveTo>
                    <a:lnTo>
                      <a:pt x="0" y="0"/>
                    </a:lnTo>
                    <a:lnTo>
                      <a:pt x="0" y="175260"/>
                    </a:lnTo>
                    <a:cubicBezTo>
                      <a:pt x="0" y="271463"/>
                      <a:pt x="79057" y="350520"/>
                      <a:pt x="175260" y="350520"/>
                    </a:cubicBezTo>
                    <a:lnTo>
                      <a:pt x="175260" y="350520"/>
                    </a:lnTo>
                    <a:cubicBezTo>
                      <a:pt x="271462" y="350520"/>
                      <a:pt x="350520" y="271463"/>
                      <a:pt x="350520" y="175260"/>
                    </a:cubicBezTo>
                    <a:lnTo>
                      <a:pt x="350520" y="0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43;p2"/>
              <p:cNvSpPr/>
              <p:nvPr/>
            </p:nvSpPr>
            <p:spPr>
              <a:xfrm>
                <a:off x="8287174" y="5706877"/>
                <a:ext cx="956668" cy="230198"/>
              </a:xfrm>
              <a:custGeom>
                <a:avLst/>
                <a:gdLst/>
                <a:ahLst/>
                <a:cxnLst/>
                <a:rect l="l" t="t" r="r" b="b"/>
                <a:pathLst>
                  <a:path w="420052" h="100964" extrusionOk="0">
                    <a:moveTo>
                      <a:pt x="369570" y="0"/>
                    </a:moveTo>
                    <a:lnTo>
                      <a:pt x="50483" y="0"/>
                    </a:lnTo>
                    <a:cubicBezTo>
                      <a:pt x="22860" y="0"/>
                      <a:pt x="0" y="22860"/>
                      <a:pt x="0" y="50483"/>
                    </a:cubicBezTo>
                    <a:lnTo>
                      <a:pt x="0" y="50483"/>
                    </a:lnTo>
                    <a:cubicBezTo>
                      <a:pt x="0" y="78105"/>
                      <a:pt x="22860" y="100965"/>
                      <a:pt x="50483" y="100965"/>
                    </a:cubicBezTo>
                    <a:lnTo>
                      <a:pt x="369570" y="100965"/>
                    </a:lnTo>
                    <a:cubicBezTo>
                      <a:pt x="397192" y="100965"/>
                      <a:pt x="420053" y="78105"/>
                      <a:pt x="420053" y="50483"/>
                    </a:cubicBezTo>
                    <a:lnTo>
                      <a:pt x="420053" y="50483"/>
                    </a:lnTo>
                    <a:cubicBezTo>
                      <a:pt x="420053" y="22860"/>
                      <a:pt x="397192" y="0"/>
                      <a:pt x="369570" y="0"/>
                    </a:cubicBezTo>
                    <a:close/>
                  </a:path>
                </a:pathLst>
              </a:custGeom>
              <a:solidFill>
                <a:srgbClr val="DED3D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44;p2"/>
              <p:cNvSpPr/>
              <p:nvPr/>
            </p:nvSpPr>
            <p:spPr>
              <a:xfrm>
                <a:off x="8367482" y="2240498"/>
                <a:ext cx="798307" cy="636307"/>
              </a:xfrm>
              <a:custGeom>
                <a:avLst/>
                <a:gdLst/>
                <a:ahLst/>
                <a:cxnLst/>
                <a:rect l="l" t="t" r="r" b="b"/>
                <a:pathLst>
                  <a:path w="350519" h="279082" extrusionOk="0">
                    <a:moveTo>
                      <a:pt x="111443" y="40005"/>
                    </a:moveTo>
                    <a:lnTo>
                      <a:pt x="87630" y="91440"/>
                    </a:lnTo>
                    <a:lnTo>
                      <a:pt x="0" y="279083"/>
                    </a:lnTo>
                    <a:lnTo>
                      <a:pt x="175260" y="279083"/>
                    </a:lnTo>
                    <a:lnTo>
                      <a:pt x="350520" y="279083"/>
                    </a:lnTo>
                    <a:lnTo>
                      <a:pt x="262890" y="91440"/>
                    </a:lnTo>
                    <a:lnTo>
                      <a:pt x="239077" y="40005"/>
                    </a:lnTo>
                    <a:cubicBezTo>
                      <a:pt x="227648" y="15240"/>
                      <a:pt x="203835" y="0"/>
                      <a:pt x="175260" y="0"/>
                    </a:cubicBezTo>
                    <a:cubicBezTo>
                      <a:pt x="146685" y="0"/>
                      <a:pt x="122873" y="15240"/>
                      <a:pt x="111443" y="40005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5;p2"/>
              <p:cNvSpPr/>
              <p:nvPr/>
            </p:nvSpPr>
            <p:spPr>
              <a:xfrm>
                <a:off x="8554141" y="2240498"/>
                <a:ext cx="423016" cy="234544"/>
              </a:xfrm>
              <a:custGeom>
                <a:avLst/>
                <a:gdLst/>
                <a:ahLst/>
                <a:cxnLst/>
                <a:rect l="l" t="t" r="r" b="b"/>
                <a:pathLst>
                  <a:path w="185737" h="102870" extrusionOk="0">
                    <a:moveTo>
                      <a:pt x="29528" y="40005"/>
                    </a:moveTo>
                    <a:lnTo>
                      <a:pt x="5715" y="91440"/>
                    </a:lnTo>
                    <a:lnTo>
                      <a:pt x="0" y="102870"/>
                    </a:lnTo>
                    <a:lnTo>
                      <a:pt x="185738" y="102870"/>
                    </a:lnTo>
                    <a:lnTo>
                      <a:pt x="180022" y="91440"/>
                    </a:lnTo>
                    <a:lnTo>
                      <a:pt x="156210" y="40005"/>
                    </a:lnTo>
                    <a:cubicBezTo>
                      <a:pt x="144780" y="15240"/>
                      <a:pt x="120967" y="0"/>
                      <a:pt x="92392" y="0"/>
                    </a:cubicBezTo>
                    <a:cubicBezTo>
                      <a:pt x="64770" y="0"/>
                      <a:pt x="40958" y="15240"/>
                      <a:pt x="29528" y="40005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" name="Rectangle 45"/>
            <p:cNvSpPr/>
            <p:nvPr/>
          </p:nvSpPr>
          <p:spPr>
            <a:xfrm>
              <a:off x="9360012" y="3117703"/>
              <a:ext cx="2054748" cy="32316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2800" b="1" dirty="0">
                  <a:solidFill>
                    <a:schemeClr val="bg1">
                      <a:lumMod val="50000"/>
                    </a:schemeClr>
                  </a:solidFill>
                  <a:latin typeface="Jokerman" pitchFamily="82" charset="0"/>
                </a:rPr>
                <a:t>Năng lực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  <a:latin typeface="Jokerman" pitchFamily="82" charset="0"/>
              </a:endParaRPr>
            </a:p>
            <a:p>
              <a:pPr algn="ctr"/>
              <a:r>
                <a:rPr lang="nl-NL" sz="2200" dirty="0">
                  <a:latin typeface="#9Slide03 AmpleSoft Bold" pitchFamily="2" charset="0"/>
                </a:rPr>
                <a:t>Năng lực tự học, NL giải quyết vấn đề và sáng tạo, NL tư duy - lập luận logic.</a:t>
              </a:r>
              <a:endParaRPr lang="en-US" sz="2200" dirty="0">
                <a:latin typeface="#9Slide03 AmpleSoft Bold" pitchFamily="2" charset="0"/>
              </a:endParaRPr>
            </a:p>
            <a:p>
              <a:pPr algn="ctr"/>
              <a:r>
                <a:rPr lang="nl-NL" sz="2200" dirty="0">
                  <a:latin typeface="#9Slide03 AmpleSoft Bold" pitchFamily="2" charset="0"/>
                </a:rPr>
                <a:t>* BT cần làm: Bài 1, bài 3</a:t>
              </a:r>
              <a:endParaRPr lang="en-US" sz="2200" dirty="0">
                <a:latin typeface="#9Slide03 AmpleSoft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6245137"/>
      </p:ext>
    </p:extLst>
  </p:cSld>
  <p:clrMapOvr>
    <a:masterClrMapping/>
  </p:clrMapOvr>
  <p:transition spd="med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P\Desktop\istockphoto-1175913541-170667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3640" y="-575407"/>
            <a:ext cx="15935439" cy="798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572574" y="948981"/>
            <a:ext cx="7514602" cy="1527507"/>
          </a:xfrm>
          <a:prstGeom prst="roundRect">
            <a:avLst/>
          </a:prstGeom>
          <a:solidFill>
            <a:srgbClr val="F5B49B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lớn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1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là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có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tử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    ……..  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mẫu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90052" y="3763367"/>
            <a:ext cx="2387405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Bằng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385580" y="3722212"/>
            <a:ext cx="2387405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Nhỏ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8539326" y="3688282"/>
            <a:ext cx="2387405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Lớn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</a:p>
        </p:txBody>
      </p:sp>
      <p:pic>
        <p:nvPicPr>
          <p:cNvPr id="49" name="Picture 2" descr="C:\Users\HP\Desktop\1fr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52084" y="534988"/>
            <a:ext cx="273296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HP\Desktop\pngtree-red-cross-check-mark-icon-cartoon-style-png-image_1807345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198" y="3526855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C:\Users\HP\Desktop\pngtree-red-cross-check-mark-icon-cartoon-style-png-image_1807345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906" y="3567218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HP\Desktop\unnamed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16" b="9218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352" y="3415217"/>
            <a:ext cx="1262514" cy="126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HP\Desktop\tải xuống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434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918" y="4383192"/>
            <a:ext cx="1315972" cy="117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8988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6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1.38778E-17 4.07407E-6 L 1.38778E-17 0.18171 C 1.38778E-17 0.26296 0.17656 0.36342 0.31992 0.36342 L 0.63997 0.36342 " pathEditMode="relative" rAng="0" ptsTypes="FfFF">
                                      <p:cBhvr>
                                        <p:cTn id="4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92" y="1817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3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08333E-6 2.96296E-6 L 0.11211 2.96296E-6 C 0.1625 2.96296E-6 0.225 -0.18496 0.225 -0.33519 L 0.225 -0.67014 " pathEditMode="relative" rAng="0" ptsTypes="FfFF">
                                      <p:cBhvr>
                                        <p:cTn id="50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-3351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3" presetClass="path" presetSubtype="0" accel="5000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0.63997 0.36342 L 0.76094 0.36342 C 0.81523 0.36342 0.88255 0.17407 0.88255 0.0206 L 0.88255 -0.32199 " pathEditMode="relative" rAng="0" ptsTypes="FfFF">
                                      <p:cBhvr>
                                        <p:cTn id="5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22" y="-3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C:\Users\HP\Desktop\istockphoto-1175913541-170667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3640" y="-575407"/>
            <a:ext cx="15935439" cy="798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338699" y="1162115"/>
            <a:ext cx="7514602" cy="1527507"/>
          </a:xfrm>
          <a:prstGeom prst="roundRect">
            <a:avLst/>
          </a:prstGeom>
          <a:solidFill>
            <a:srgbClr val="F5B49B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bé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1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là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có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tử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    ……..  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mẫu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184595" y="3733800"/>
            <a:ext cx="2387405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Bằng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308795" y="3703320"/>
            <a:ext cx="2387405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Nhỏ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8707315" y="3703320"/>
            <a:ext cx="2387405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Lớn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</a:p>
        </p:txBody>
      </p:sp>
      <p:pic>
        <p:nvPicPr>
          <p:cNvPr id="44" name="Picture 2" descr="C:\Users\HP\Desktop\1fr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52084" y="782868"/>
            <a:ext cx="273296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C:\Users\HP\Desktop\pngtree-red-cross-check-mark-icon-cartoon-style-png-image_1807345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186" y="3512672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5" descr="C:\Users\HP\Desktop\unnamed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16" b="9218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61" y="3464795"/>
            <a:ext cx="1262514" cy="126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C:\Users\HP\Desktop\pngtree-red-cross-check-mark-icon-cartoon-style-png-image_1807345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560" y="3442889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C:\Users\HP\Desktop\tải xuống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434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189" y="4143928"/>
            <a:ext cx="1315972" cy="117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4723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6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1.45833E-6 -3.7037E-6 L 1.45833E-6 0.16042 C 1.45833E-6 0.23241 0.12487 0.32107 0.22617 0.32107 L 0.45247 0.32107 " pathEditMode="relative" rAng="0" ptsTypes="FfFF">
                                      <p:cBhvr>
                                        <p:cTn id="4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17" y="1604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3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0.45247 0.32106 L 0.63932 0.32106 C 0.72305 0.32106 0.8263 0.12801 0.8263 -0.02848 L 0.8263 -0.37778 " pathEditMode="relative" rAng="0" ptsTypes="FfFF">
                                      <p:cBhvr>
                                        <p:cTn id="4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85" y="-3495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3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1.45833E-6 -3.33333E-6 L 0.18984 -3.33333E-6 C 0.27513 -3.33333E-6 0.38125 -0.20648 0.38125 -0.3743 L 0.38125 -0.74791 " pathEditMode="relative" rAng="0" ptsTypes="FfFF">
                                      <p:cBhvr>
                                        <p:cTn id="4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62" y="-3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C:\Users\HP\Desktop\istockphoto-1175913541-170667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3640" y="-575407"/>
            <a:ext cx="15935439" cy="798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474155" y="1395247"/>
            <a:ext cx="7514602" cy="1527507"/>
          </a:xfrm>
          <a:prstGeom prst="roundRect">
            <a:avLst/>
          </a:prstGeom>
          <a:solidFill>
            <a:srgbClr val="F5B49B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bằng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1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là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có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    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tử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    ……..  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mẫu</a:t>
            </a:r>
            <a:r>
              <a:rPr lang="en-US" sz="40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169355" y="3965309"/>
            <a:ext cx="2387405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Bằng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324035" y="3968218"/>
            <a:ext cx="2387405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Nhỏ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 </a:t>
            </a:r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8402515" y="3916680"/>
            <a:ext cx="2387405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Lớn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3 AmpleSoft Bold" pitchFamily="2" charset="0"/>
              </a:rPr>
              <a:t>hơn</a:t>
            </a:r>
            <a:r>
              <a:rPr lang="en-US" sz="36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</a:p>
        </p:txBody>
      </p:sp>
      <p:pic>
        <p:nvPicPr>
          <p:cNvPr id="44" name="Picture 2" descr="C:\Users\HP\Desktop\1fr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52084" y="1016001"/>
            <a:ext cx="273296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C:\Users\HP\Desktop\pngtree-red-cross-check-mark-icon-cartoon-style-png-image_1807345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880" y="3645269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5" descr="C:\Users\HP\Desktop\unnamed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16" b="9218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503" y="3784834"/>
            <a:ext cx="1262514" cy="126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C:\Users\HP\Desktop\pngtree-red-cross-check-mark-icon-cartoon-style-png-image_1807345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675" y="3630029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C:\Users\HP\Desktop\tải xuống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434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155" y="4446003"/>
            <a:ext cx="1315972" cy="117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4723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6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1.38778E-17 -4.81481E-6 L 1.38778E-17 0.15579 C 1.38778E-17 0.22547 0.05352 0.31204 0.09727 0.31204 L 0.19492 0.31204 " pathEditMode="relative" rAng="0" ptsTypes="FfFF">
                                      <p:cBhvr>
                                        <p:cTn id="3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40" y="1560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3" presetClass="path" presetSubtype="0" accel="50000" decel="50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Motion origin="layout" path="M 0.19492 0.31204 L 0.51432 0.31204 C 0.65729 0.31204 0.83372 0.12408 0.83372 -0.02847 L 0.83372 -0.36898 " pathEditMode="relative" rAng="0" ptsTypes="FfFF">
                                      <p:cBhvr>
                                        <p:cTn id="3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40" y="-3405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3" presetClass="path" presetSubtype="0" accel="50000" decel="50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Motion origin="layout" path="M -1.04167E-6 3.7037E-6 L 0.33451 3.7037E-6 C 0.48477 3.7037E-6 0.67136 -0.21204 0.67136 -0.38426 L 0.67136 -0.76783 " pathEditMode="relative" rAng="0" ptsTypes="FfFF">
                                      <p:cBhvr>
                                        <p:cTn id="4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68" y="-3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6"/>
          <p:cNvSpPr txBox="1">
            <a:spLocks noGrp="1"/>
          </p:cNvSpPr>
          <p:nvPr>
            <p:ph type="title"/>
          </p:nvPr>
        </p:nvSpPr>
        <p:spPr>
          <a:xfrm>
            <a:off x="1610875" y="2373075"/>
            <a:ext cx="86139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75000"/>
                  </a:schemeClr>
                </a:solidFill>
                <a:latin typeface="#9Slide07 SVNZiclets" pitchFamily="2" charset="0"/>
              </a:rPr>
              <a:t>CHÀO TẠM BIỆT</a:t>
            </a:r>
            <a:endParaRPr dirty="0">
              <a:solidFill>
                <a:schemeClr val="accent6">
                  <a:lumMod val="75000"/>
                </a:schemeClr>
              </a:solidFill>
              <a:latin typeface="#9Slide07 SVNZiclets" pitchFamily="2" charset="0"/>
            </a:endParaRPr>
          </a:p>
        </p:txBody>
      </p:sp>
      <p:pic>
        <p:nvPicPr>
          <p:cNvPr id="3" name="Picture 2" descr="C:\Users\HP\Desktop\1fr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647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4137588"/>
            <a:ext cx="2294854" cy="235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P\Desktop\21572900 (1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056" l="6693" r="93176">
                        <a14:foregroundMark x1="47638" y1="76111" x2="46063" y2="93056"/>
                        <a14:foregroundMark x1="49606" y1="70556" x2="66929" y2="7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41" y="3772544"/>
            <a:ext cx="2176960" cy="308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67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239;p8"/>
          <p:cNvGrpSpPr/>
          <p:nvPr/>
        </p:nvGrpSpPr>
        <p:grpSpPr>
          <a:xfrm rot="9066581">
            <a:off x="-353521" y="-1155151"/>
            <a:ext cx="957529" cy="4380768"/>
            <a:chOff x="8286350" y="2240498"/>
            <a:chExt cx="957493" cy="4380603"/>
          </a:xfrm>
        </p:grpSpPr>
        <p:sp>
          <p:nvSpPr>
            <p:cNvPr id="7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16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67;p8"/>
          <p:cNvGrpSpPr/>
          <p:nvPr/>
        </p:nvGrpSpPr>
        <p:grpSpPr>
          <a:xfrm rot="-8252710">
            <a:off x="11052188" y="-1820622"/>
            <a:ext cx="957480" cy="4380546"/>
            <a:chOff x="8286350" y="2240498"/>
            <a:chExt cx="957493" cy="4380603"/>
          </a:xfrm>
        </p:grpSpPr>
        <p:sp>
          <p:nvSpPr>
            <p:cNvPr id="34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Rectangle 14"/>
          <p:cNvSpPr>
            <a:spLocks noChangeArrowheads="1"/>
          </p:cNvSpPr>
          <p:nvPr/>
        </p:nvSpPr>
        <p:spPr bwMode="auto">
          <a:xfrm>
            <a:off x="892364" y="2222298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0" b="1" cap="all" dirty="0" err="1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Khởi</a:t>
            </a:r>
            <a:r>
              <a:rPr lang="en-US" altLang="en-US" sz="10500" b="1" cap="all" dirty="0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 </a:t>
            </a:r>
            <a:r>
              <a:rPr lang="en-US" altLang="en-US" sz="10500" b="1" cap="all" dirty="0" err="1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Động</a:t>
            </a:r>
            <a:endParaRPr lang="en-US" altLang="en-US" sz="10500" b="1" cap="all" dirty="0">
              <a:ln>
                <a:solidFill>
                  <a:schemeClr val="bg2">
                    <a:lumMod val="10000"/>
                    <a:lumOff val="90000"/>
                  </a:schemeClr>
                </a:solidFill>
              </a:ln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#9Slide07 SVNZiclets" pitchFamily="2" charset="0"/>
              <a:ea typeface="ErasContour" pitchFamily="2" charset="0"/>
              <a:cs typeface="ErasContour" pitchFamily="2" charset="0"/>
            </a:endParaRPr>
          </a:p>
        </p:txBody>
      </p:sp>
      <p:pic>
        <p:nvPicPr>
          <p:cNvPr id="4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71" y="3706790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4051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3"/>
          <p:cNvSpPr txBox="1">
            <a:spLocks noGrp="1"/>
          </p:cNvSpPr>
          <p:nvPr>
            <p:ph type="title"/>
          </p:nvPr>
        </p:nvSpPr>
        <p:spPr>
          <a:xfrm>
            <a:off x="1017239" y="930645"/>
            <a:ext cx="4339429" cy="2513595"/>
          </a:xfrm>
          <a:prstGeom prst="wedgeRoundRectCallout">
            <a:avLst>
              <a:gd name="adj1" fmla="val -18023"/>
              <a:gd name="adj2" fmla="val 68064"/>
              <a:gd name="adj3" fmla="val 16667"/>
            </a:avLst>
          </a:prstGeom>
          <a:ln w="28575">
            <a:solidFill>
              <a:schemeClr val="accent6">
                <a:lumMod val="50000"/>
              </a:schemeClr>
            </a:solidFill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#9Slide03 AmpleSoft Bold" pitchFamily="2" charset="0"/>
              </a:rPr>
              <a:t>Các em hãy trả lời bằng cách viết đáp án vào bảng con nhé</a:t>
            </a:r>
            <a:endParaRPr sz="3600" dirty="0">
              <a:latin typeface="#9Slide03 AmpleSoft Bold" pitchFamily="2" charset="0"/>
            </a:endParaRPr>
          </a:p>
        </p:txBody>
      </p:sp>
      <p:pic>
        <p:nvPicPr>
          <p:cNvPr id="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851" y="3827946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695641" y="547152"/>
            <a:ext cx="5002839" cy="2247424"/>
          </a:xfrm>
          <a:prstGeom prst="roundRect">
            <a:avLst/>
          </a:prstGeom>
          <a:solidFill>
            <a:srgbClr val="F5AC84">
              <a:alpha val="60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Viết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thương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của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phép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tính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 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1 : 4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dưới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dạng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endParaRPr lang="en-US" sz="36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grpSp>
        <p:nvGrpSpPr>
          <p:cNvPr id="7" name="Group 148"/>
          <p:cNvGrpSpPr>
            <a:grpSpLocks/>
          </p:cNvGrpSpPr>
          <p:nvPr/>
        </p:nvGrpSpPr>
        <p:grpSpPr bwMode="auto">
          <a:xfrm>
            <a:off x="8104981" y="3017519"/>
            <a:ext cx="2804160" cy="2354352"/>
            <a:chOff x="2784" y="1008"/>
            <a:chExt cx="384" cy="548"/>
          </a:xfrm>
        </p:grpSpPr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2794" y="1008"/>
              <a:ext cx="32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80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2784" y="1248"/>
              <a:ext cx="38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80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10" name="Line 151"/>
            <p:cNvSpPr>
              <a:spLocks noChangeShapeType="1"/>
            </p:cNvSpPr>
            <p:nvPr/>
          </p:nvSpPr>
          <p:spPr bwMode="auto">
            <a:xfrm flipH="1" flipV="1">
              <a:off x="2784" y="1283"/>
              <a:ext cx="166" cy="0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vi-VN" sz="4400">
                <a:solidFill>
                  <a:srgbClr val="C00000"/>
                </a:solidFill>
                <a:latin typeface="#9Slide03 AmpleSoft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51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3"/>
          <p:cNvSpPr txBox="1">
            <a:spLocks noGrp="1"/>
          </p:cNvSpPr>
          <p:nvPr>
            <p:ph type="title"/>
          </p:nvPr>
        </p:nvSpPr>
        <p:spPr>
          <a:xfrm>
            <a:off x="1017239" y="930645"/>
            <a:ext cx="4339429" cy="2513595"/>
          </a:xfrm>
          <a:prstGeom prst="wedgeRoundRectCallout">
            <a:avLst>
              <a:gd name="adj1" fmla="val -18023"/>
              <a:gd name="adj2" fmla="val 68064"/>
              <a:gd name="adj3" fmla="val 16667"/>
            </a:avLst>
          </a:prstGeom>
          <a:ln w="28575">
            <a:solidFill>
              <a:schemeClr val="accent6">
                <a:lumMod val="50000"/>
              </a:schemeClr>
            </a:solidFill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#9Slide03 AmpleSoft Bold" pitchFamily="2" charset="0"/>
              </a:rPr>
              <a:t>Các em hãy trả lời bằng cách viết đáp án vào bảng con nhé</a:t>
            </a:r>
            <a:endParaRPr sz="3600" dirty="0">
              <a:latin typeface="#9Slide03 AmpleSoft Bold" pitchFamily="2" charset="0"/>
            </a:endParaRPr>
          </a:p>
        </p:txBody>
      </p:sp>
      <p:pic>
        <p:nvPicPr>
          <p:cNvPr id="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851" y="3827946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695641" y="547152"/>
            <a:ext cx="5002839" cy="2247424"/>
          </a:xfrm>
          <a:prstGeom prst="roundRect">
            <a:avLst/>
          </a:prstGeom>
          <a:solidFill>
            <a:srgbClr val="F5AC84">
              <a:alpha val="60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Viết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thương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của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phép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tính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 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6 : 8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dưới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dạng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endParaRPr lang="en-US" sz="36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grpSp>
        <p:nvGrpSpPr>
          <p:cNvPr id="7" name="Group 148"/>
          <p:cNvGrpSpPr>
            <a:grpSpLocks/>
          </p:cNvGrpSpPr>
          <p:nvPr/>
        </p:nvGrpSpPr>
        <p:grpSpPr bwMode="auto">
          <a:xfrm>
            <a:off x="8104981" y="3017519"/>
            <a:ext cx="2804160" cy="2354352"/>
            <a:chOff x="2784" y="1008"/>
            <a:chExt cx="384" cy="548"/>
          </a:xfrm>
        </p:grpSpPr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2784" y="1008"/>
              <a:ext cx="32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80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6</a:t>
              </a:r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2784" y="1248"/>
              <a:ext cx="38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80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10" name="Line 151"/>
            <p:cNvSpPr>
              <a:spLocks noChangeShapeType="1"/>
            </p:cNvSpPr>
            <p:nvPr/>
          </p:nvSpPr>
          <p:spPr bwMode="auto">
            <a:xfrm flipH="1" flipV="1">
              <a:off x="2784" y="1283"/>
              <a:ext cx="166" cy="0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vi-VN" sz="4400">
                <a:solidFill>
                  <a:srgbClr val="C00000"/>
                </a:solidFill>
                <a:latin typeface="#9Slide03 AmpleSoft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809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3"/>
          <p:cNvSpPr txBox="1">
            <a:spLocks noGrp="1"/>
          </p:cNvSpPr>
          <p:nvPr>
            <p:ph type="title"/>
          </p:nvPr>
        </p:nvSpPr>
        <p:spPr>
          <a:xfrm>
            <a:off x="1017239" y="930645"/>
            <a:ext cx="4339429" cy="2513595"/>
          </a:xfrm>
          <a:prstGeom prst="wedgeRoundRectCallout">
            <a:avLst>
              <a:gd name="adj1" fmla="val -18023"/>
              <a:gd name="adj2" fmla="val 68064"/>
              <a:gd name="adj3" fmla="val 16667"/>
            </a:avLst>
          </a:prstGeom>
          <a:ln w="28575">
            <a:solidFill>
              <a:schemeClr val="accent6">
                <a:lumMod val="50000"/>
              </a:schemeClr>
            </a:solidFill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#9Slide03 AmpleSoft Bold" pitchFamily="2" charset="0"/>
              </a:rPr>
              <a:t>Các em hãy trả lời bằng cách viết đáp án vào bảng con nhé</a:t>
            </a:r>
            <a:endParaRPr sz="3600" dirty="0">
              <a:latin typeface="#9Slide03 AmpleSoft Bold" pitchFamily="2" charset="0"/>
            </a:endParaRPr>
          </a:p>
        </p:txBody>
      </p:sp>
      <p:pic>
        <p:nvPicPr>
          <p:cNvPr id="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851" y="3827946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695641" y="547152"/>
            <a:ext cx="5002839" cy="2553891"/>
          </a:xfrm>
          <a:prstGeom prst="roundRect">
            <a:avLst/>
          </a:prstGeom>
          <a:solidFill>
            <a:srgbClr val="F5AC84">
              <a:alpha val="60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Viết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tự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nhiên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5400" b="1" dirty="0">
                <a:solidFill>
                  <a:srgbClr val="C00000"/>
                </a:solidFill>
                <a:latin typeface="#9Slide03 AmpleSoft Bold" pitchFamily="2" charset="0"/>
              </a:rPr>
              <a:t>2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dưới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dạng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một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có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mẫu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là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5400" b="1" dirty="0">
                <a:solidFill>
                  <a:srgbClr val="C00000"/>
                </a:solidFill>
                <a:latin typeface="#9Slide03 AmpleSoft Bold" pitchFamily="2" charset="0"/>
              </a:rPr>
              <a:t>1</a:t>
            </a:r>
            <a:endParaRPr lang="en-US" sz="5400" dirty="0">
              <a:solidFill>
                <a:srgbClr val="C00000"/>
              </a:solidFill>
              <a:latin typeface="#9Slide03 AmpleSoft Bold" pitchFamily="2" charset="0"/>
            </a:endParaRPr>
          </a:p>
        </p:txBody>
      </p:sp>
      <p:grpSp>
        <p:nvGrpSpPr>
          <p:cNvPr id="7" name="Group 148"/>
          <p:cNvGrpSpPr>
            <a:grpSpLocks/>
          </p:cNvGrpSpPr>
          <p:nvPr/>
        </p:nvGrpSpPr>
        <p:grpSpPr bwMode="auto">
          <a:xfrm>
            <a:off x="8104981" y="3017519"/>
            <a:ext cx="2804160" cy="2354352"/>
            <a:chOff x="2784" y="1008"/>
            <a:chExt cx="384" cy="548"/>
          </a:xfrm>
        </p:grpSpPr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2784" y="1008"/>
              <a:ext cx="32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80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2784" y="1248"/>
              <a:ext cx="38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80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0" name="Line 151"/>
            <p:cNvSpPr>
              <a:spLocks noChangeShapeType="1"/>
            </p:cNvSpPr>
            <p:nvPr/>
          </p:nvSpPr>
          <p:spPr bwMode="auto">
            <a:xfrm flipH="1" flipV="1">
              <a:off x="2784" y="1283"/>
              <a:ext cx="166" cy="0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vi-VN" sz="4400">
                <a:solidFill>
                  <a:srgbClr val="C00000"/>
                </a:solidFill>
                <a:latin typeface="#9Slide03 AmpleSoft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809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3"/>
          <p:cNvSpPr txBox="1">
            <a:spLocks noGrp="1"/>
          </p:cNvSpPr>
          <p:nvPr>
            <p:ph type="title"/>
          </p:nvPr>
        </p:nvSpPr>
        <p:spPr>
          <a:xfrm>
            <a:off x="1017239" y="930645"/>
            <a:ext cx="4339429" cy="2513595"/>
          </a:xfrm>
          <a:prstGeom prst="wedgeRoundRectCallout">
            <a:avLst>
              <a:gd name="adj1" fmla="val -18023"/>
              <a:gd name="adj2" fmla="val 68064"/>
              <a:gd name="adj3" fmla="val 16667"/>
            </a:avLst>
          </a:prstGeom>
          <a:ln w="28575">
            <a:solidFill>
              <a:schemeClr val="accent6">
                <a:lumMod val="50000"/>
              </a:schemeClr>
            </a:solidFill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#9Slide03 AmpleSoft Bold" pitchFamily="2" charset="0"/>
              </a:rPr>
              <a:t>Các em hãy trả lời bằng cách viết đáp án vào bảng con nhé</a:t>
            </a:r>
            <a:endParaRPr sz="3600" dirty="0">
              <a:latin typeface="#9Slide03 AmpleSoft Bold" pitchFamily="2" charset="0"/>
            </a:endParaRPr>
          </a:p>
        </p:txBody>
      </p:sp>
      <p:pic>
        <p:nvPicPr>
          <p:cNvPr id="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851" y="3827946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8"/>
          <p:cNvGrpSpPr>
            <a:grpSpLocks/>
          </p:cNvGrpSpPr>
          <p:nvPr/>
        </p:nvGrpSpPr>
        <p:grpSpPr bwMode="auto">
          <a:xfrm>
            <a:off x="8104981" y="3017519"/>
            <a:ext cx="2862580" cy="2354352"/>
            <a:chOff x="2784" y="1008"/>
            <a:chExt cx="392" cy="548"/>
          </a:xfrm>
        </p:grpSpPr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2784" y="1008"/>
              <a:ext cx="329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80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2792" y="1248"/>
              <a:ext cx="38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80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C00000"/>
                  </a:solidFill>
                  <a:latin typeface="#9Slide03 AmpleSoft Bold" pitchFamily="2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0" name="Line 151"/>
            <p:cNvSpPr>
              <a:spLocks noChangeShapeType="1"/>
            </p:cNvSpPr>
            <p:nvPr/>
          </p:nvSpPr>
          <p:spPr bwMode="auto">
            <a:xfrm flipH="1" flipV="1">
              <a:off x="2784" y="1283"/>
              <a:ext cx="166" cy="0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vi-VN" sz="4400">
                <a:solidFill>
                  <a:srgbClr val="C00000"/>
                </a:solidFill>
                <a:latin typeface="#9Slide03 AmpleSoft Bold" pitchFamily="2" charset="0"/>
              </a:endParaRP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5695641" y="547152"/>
            <a:ext cx="5002839" cy="2553891"/>
          </a:xfrm>
          <a:prstGeom prst="roundRect">
            <a:avLst/>
          </a:prstGeom>
          <a:solidFill>
            <a:srgbClr val="F5AC84">
              <a:alpha val="60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Viết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tự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nhiên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5400" b="1" dirty="0">
                <a:solidFill>
                  <a:srgbClr val="C00000"/>
                </a:solidFill>
                <a:latin typeface="#9Slide03 AmpleSoft Bold" pitchFamily="2" charset="0"/>
              </a:rPr>
              <a:t>8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dưới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dạng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một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phân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có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mẫu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số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#9Slide03 AmpleSoft Bold" pitchFamily="2" charset="0"/>
              </a:rPr>
              <a:t>là</a:t>
            </a:r>
            <a:r>
              <a:rPr lang="en-US" altLang="en-US" sz="36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altLang="en-US" sz="5400" b="1" dirty="0">
                <a:solidFill>
                  <a:srgbClr val="C00000"/>
                </a:solidFill>
                <a:latin typeface="#9Slide03 AmpleSoft Bold" pitchFamily="2" charset="0"/>
              </a:rPr>
              <a:t>1</a:t>
            </a:r>
            <a:endParaRPr lang="en-US" sz="5400" dirty="0">
              <a:solidFill>
                <a:srgbClr val="C00000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09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239;p8"/>
          <p:cNvGrpSpPr/>
          <p:nvPr/>
        </p:nvGrpSpPr>
        <p:grpSpPr>
          <a:xfrm rot="9066581">
            <a:off x="-353521" y="-1155151"/>
            <a:ext cx="957529" cy="4380768"/>
            <a:chOff x="8286350" y="2240498"/>
            <a:chExt cx="957493" cy="4380603"/>
          </a:xfrm>
        </p:grpSpPr>
        <p:sp>
          <p:nvSpPr>
            <p:cNvPr id="7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16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67;p8"/>
          <p:cNvGrpSpPr/>
          <p:nvPr/>
        </p:nvGrpSpPr>
        <p:grpSpPr>
          <a:xfrm rot="-8252710">
            <a:off x="11052188" y="-1820622"/>
            <a:ext cx="957480" cy="4380546"/>
            <a:chOff x="8286350" y="2240498"/>
            <a:chExt cx="957493" cy="4380603"/>
          </a:xfrm>
        </p:grpSpPr>
        <p:sp>
          <p:nvSpPr>
            <p:cNvPr id="34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Rectangle 14"/>
          <p:cNvSpPr>
            <a:spLocks noChangeArrowheads="1"/>
          </p:cNvSpPr>
          <p:nvPr/>
        </p:nvSpPr>
        <p:spPr bwMode="auto">
          <a:xfrm>
            <a:off x="892364" y="2222298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0" b="1" cap="all" dirty="0" err="1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Khám</a:t>
            </a:r>
            <a:r>
              <a:rPr lang="en-US" altLang="en-US" sz="10500" b="1" cap="all" dirty="0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 </a:t>
            </a:r>
            <a:r>
              <a:rPr lang="en-US" altLang="en-US" sz="10500" b="1" cap="all" dirty="0" err="1">
                <a:ln>
                  <a:solidFill>
                    <a:schemeClr val="bg2">
                      <a:lumMod val="10000"/>
                      <a:lumOff val="9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#9Slide07 SVNZiclets" pitchFamily="2" charset="0"/>
                <a:ea typeface="ErasContour" pitchFamily="2" charset="0"/>
                <a:cs typeface="ErasContour" pitchFamily="2" charset="0"/>
              </a:rPr>
              <a:t>phá</a:t>
            </a:r>
            <a:endParaRPr lang="en-US" altLang="en-US" sz="10500" b="1" cap="all" dirty="0">
              <a:ln>
                <a:solidFill>
                  <a:schemeClr val="bg2">
                    <a:lumMod val="10000"/>
                    <a:lumOff val="90000"/>
                  </a:schemeClr>
                </a:solidFill>
              </a:ln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#9Slide07 SVNZiclets" pitchFamily="2" charset="0"/>
              <a:ea typeface="ErasContour" pitchFamily="2" charset="0"/>
              <a:cs typeface="ErasContour" pitchFamily="2" charset="0"/>
            </a:endParaRPr>
          </a:p>
        </p:txBody>
      </p:sp>
      <p:pic>
        <p:nvPicPr>
          <p:cNvPr id="4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71" y="3706790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924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Google Shape;107;p5"/>
          <p:cNvSpPr/>
          <p:nvPr/>
        </p:nvSpPr>
        <p:spPr>
          <a:xfrm>
            <a:off x="804475" y="643500"/>
            <a:ext cx="10603380" cy="5817991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000000">
              <a:alpha val="10610"/>
            </a:srgbClr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8;p5"/>
          <p:cNvSpPr/>
          <p:nvPr/>
        </p:nvSpPr>
        <p:spPr>
          <a:xfrm>
            <a:off x="614736" y="140899"/>
            <a:ext cx="10934584" cy="640961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" name="Google Shape;110;p5"/>
          <p:cNvGrpSpPr/>
          <p:nvPr/>
        </p:nvGrpSpPr>
        <p:grpSpPr>
          <a:xfrm rot="8540225">
            <a:off x="-132828" y="-1062299"/>
            <a:ext cx="957470" cy="4380497"/>
            <a:chOff x="8286350" y="2240498"/>
            <a:chExt cx="957493" cy="4380603"/>
          </a:xfrm>
        </p:grpSpPr>
        <p:sp>
          <p:nvSpPr>
            <p:cNvPr id="8" name="Google Shape;111;p5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12;p5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13;p5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4;p5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15;p5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16;p5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17;p5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18;p5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" name="Google Shape;119;p5"/>
          <p:cNvGrpSpPr/>
          <p:nvPr/>
        </p:nvGrpSpPr>
        <p:grpSpPr>
          <a:xfrm>
            <a:off x="11288217" y="1877125"/>
            <a:ext cx="957493" cy="4380603"/>
            <a:chOff x="8286350" y="2240498"/>
            <a:chExt cx="957493" cy="4380603"/>
          </a:xfrm>
        </p:grpSpPr>
        <p:sp>
          <p:nvSpPr>
            <p:cNvPr id="17" name="Google Shape;120;p5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21;p5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22;p5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23;p5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24;p5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25;p5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26;p5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27;p5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 rot="5400000">
            <a:off x="11739149" y="6307603"/>
            <a:ext cx="489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rPr>
              <a:t>Hảo</a:t>
            </a:r>
            <a:endParaRPr lang="en-US" dirty="0">
              <a:solidFill>
                <a:schemeClr val="bg1">
                  <a:lumMod val="50000"/>
                </a:schemeClr>
              </a:solidFill>
              <a:latin typeface="#9Slide03 AmpleSoft Bold" pitchFamily="2" charset="0"/>
            </a:endParaRPr>
          </a:p>
        </p:txBody>
      </p:sp>
      <p:sp>
        <p:nvSpPr>
          <p:cNvPr id="26" name="Rectangle 16"/>
          <p:cNvSpPr>
            <a:spLocks noChangeArrowheads="1"/>
          </p:cNvSpPr>
          <p:nvPr/>
        </p:nvSpPr>
        <p:spPr bwMode="auto">
          <a:xfrm>
            <a:off x="1120140" y="457199"/>
            <a:ext cx="8785860" cy="206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r>
              <a:rPr lang="en-US" sz="3200" b="1" u="sng" dirty="0" err="1">
                <a:solidFill>
                  <a:srgbClr val="FF0000"/>
                </a:solidFill>
                <a:latin typeface="#9Slide03 AmpleSoft Bold" pitchFamily="2" charset="0"/>
              </a:rPr>
              <a:t>Ví</a:t>
            </a:r>
            <a:r>
              <a:rPr lang="en-US" sz="3200" b="1" u="sng" dirty="0">
                <a:solidFill>
                  <a:srgbClr val="FF0000"/>
                </a:solidFill>
                <a:latin typeface="#9Slide03 AmpleSoft Bold" pitchFamily="2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#9Slide03 AmpleSoft Bold" pitchFamily="2" charset="0"/>
              </a:rPr>
              <a:t>dụ</a:t>
            </a:r>
            <a:r>
              <a:rPr lang="en-US" sz="3200" b="1" u="sng" dirty="0">
                <a:solidFill>
                  <a:srgbClr val="FF0000"/>
                </a:solidFill>
                <a:latin typeface="#9Slide03 AmpleSoft Bold" pitchFamily="2" charset="0"/>
              </a:rPr>
              <a:t> 1</a:t>
            </a:r>
            <a:endParaRPr lang="en-US" sz="3200" b="1" dirty="0">
              <a:solidFill>
                <a:srgbClr val="0000CC"/>
              </a:solidFill>
              <a:latin typeface="#9Slide03 AmpleSoft Bold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00CC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Có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2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quả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cam, chia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mỗi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quả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cam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thành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4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phần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bằng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nhau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  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Vân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ăn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một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quả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cam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và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      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quả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cam.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Viết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phân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số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chỉ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số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#9Slide03 AmpleSoft Bold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     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phần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quả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cam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Vân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đã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ăn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.    </a:t>
            </a:r>
          </a:p>
        </p:txBody>
      </p:sp>
      <p:grpSp>
        <p:nvGrpSpPr>
          <p:cNvPr id="27" name="Group 65"/>
          <p:cNvGrpSpPr>
            <a:grpSpLocks/>
          </p:cNvGrpSpPr>
          <p:nvPr/>
        </p:nvGrpSpPr>
        <p:grpSpPr bwMode="auto">
          <a:xfrm>
            <a:off x="5700717" y="1241715"/>
            <a:ext cx="615950" cy="1319215"/>
            <a:chOff x="2769" y="1008"/>
            <a:chExt cx="388" cy="831"/>
          </a:xfrm>
        </p:grpSpPr>
        <p:sp>
          <p:nvSpPr>
            <p:cNvPr id="28" name="Text Box 4"/>
            <p:cNvSpPr txBox="1">
              <a:spLocks noChangeArrowheads="1"/>
            </p:cNvSpPr>
            <p:nvPr/>
          </p:nvSpPr>
          <p:spPr bwMode="auto">
            <a:xfrm>
              <a:off x="2784" y="1008"/>
              <a:ext cx="329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44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29" name="Text Box 4"/>
            <p:cNvSpPr txBox="1">
              <a:spLocks noChangeArrowheads="1"/>
            </p:cNvSpPr>
            <p:nvPr/>
          </p:nvSpPr>
          <p:spPr bwMode="auto">
            <a:xfrm>
              <a:off x="2769" y="1354"/>
              <a:ext cx="384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44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30" name="Line 63"/>
            <p:cNvSpPr>
              <a:spLocks noChangeShapeType="1"/>
            </p:cNvSpPr>
            <p:nvPr/>
          </p:nvSpPr>
          <p:spPr bwMode="auto">
            <a:xfrm flipH="1" flipV="1">
              <a:off x="2866" y="1453"/>
              <a:ext cx="291" cy="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vi-VN" sz="200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</p:grpSp>
      <p:pic>
        <p:nvPicPr>
          <p:cNvPr id="2050" name="Picture 2" descr="C:\Users\HP\Desktop\cartoon-orange-cartoon-clipart-orange-clipart-png-image-103250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67" b="100000" l="2262" r="98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535" y="7890510"/>
            <a:ext cx="3258289" cy="300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2534137" y="3106616"/>
            <a:ext cx="2241495" cy="216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4660803" y="2926985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769" r="48637" b="46873"/>
          <a:stretch/>
        </p:blipFill>
        <p:spPr bwMode="auto">
          <a:xfrm>
            <a:off x="4846905" y="3109125"/>
            <a:ext cx="2317223" cy="224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b="47989"/>
          <a:stretch/>
        </p:blipFill>
        <p:spPr bwMode="auto">
          <a:xfrm>
            <a:off x="1634316" y="8267481"/>
            <a:ext cx="2020569" cy="198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4724570" y="2926985"/>
            <a:ext cx="1131773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4638508" y="4352457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6008515" y="4386970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6008515" y="2926985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>
            <a:off x="2371330" y="2905405"/>
            <a:ext cx="1195540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V="1">
            <a:off x="2353045" y="4316633"/>
            <a:ext cx="1182280" cy="11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 flipV="1">
            <a:off x="3723052" y="4351146"/>
            <a:ext cx="1136167" cy="110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r="25929" b="67913"/>
          <a:stretch/>
        </p:blipFill>
        <p:spPr bwMode="auto">
          <a:xfrm flipH="1">
            <a:off x="3723052" y="2891161"/>
            <a:ext cx="1136167" cy="12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P\Desktop\istockphoto-833287494-170667a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638" y="3227923"/>
            <a:ext cx="1568247" cy="156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HP\Desktop\istockphoto-833287494-170667a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781" y="3161893"/>
            <a:ext cx="1568247" cy="156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7449787" y="2991360"/>
            <a:ext cx="3899972" cy="1946813"/>
            <a:chOff x="7449787" y="2991360"/>
            <a:chExt cx="3899972" cy="1946813"/>
          </a:xfrm>
        </p:grpSpPr>
        <p:sp>
          <p:nvSpPr>
            <p:cNvPr id="2" name="Rounded Rectangle 1"/>
            <p:cNvSpPr/>
            <p:nvPr/>
          </p:nvSpPr>
          <p:spPr>
            <a:xfrm>
              <a:off x="7449787" y="2991360"/>
              <a:ext cx="3899972" cy="1845541"/>
            </a:xfrm>
            <a:prstGeom prst="roundRect">
              <a:avLst/>
            </a:prstGeom>
            <a:solidFill>
              <a:srgbClr val="FBD7A8">
                <a:alpha val="69804"/>
              </a:srgbClr>
            </a:solidFill>
            <a:ln w="57150">
              <a:solidFill>
                <a:schemeClr val="accent6">
                  <a:lumMod val="50000"/>
                </a:schemeClr>
              </a:solidFill>
              <a:prstDash val="sysDash"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0800" h="38100" prst="riblet"/>
              </a:sp3d>
            </a:bodyPr>
            <a:lstStyle/>
            <a:p>
              <a:pPr>
                <a:lnSpc>
                  <a:spcPct val="150000"/>
                </a:lnSpc>
              </a:pP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Vân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ăn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1 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và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       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</a:t>
              </a:r>
              <a:r>
                <a:rPr lang="en-US" altLang="vi-VN" sz="3600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endParaRPr lang="en-US" altLang="vi-VN" sz="36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endParaRPr>
            </a:p>
          </p:txBody>
        </p:sp>
        <p:grpSp>
          <p:nvGrpSpPr>
            <p:cNvPr id="48" name="Group 65"/>
            <p:cNvGrpSpPr>
              <a:grpSpLocks/>
            </p:cNvGrpSpPr>
            <p:nvPr/>
          </p:nvGrpSpPr>
          <p:grpSpPr bwMode="auto">
            <a:xfrm>
              <a:off x="8207818" y="3682458"/>
              <a:ext cx="615950" cy="1255715"/>
              <a:chOff x="2769" y="1048"/>
              <a:chExt cx="388" cy="791"/>
            </a:xfrm>
          </p:grpSpPr>
          <p:sp>
            <p:nvSpPr>
              <p:cNvPr id="49" name="Text Box 4"/>
              <p:cNvSpPr txBox="1">
                <a:spLocks noChangeArrowheads="1"/>
              </p:cNvSpPr>
              <p:nvPr/>
            </p:nvSpPr>
            <p:spPr bwMode="auto">
              <a:xfrm>
                <a:off x="2804" y="1048"/>
                <a:ext cx="329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50" name="Text Box 4"/>
              <p:cNvSpPr txBox="1">
                <a:spLocks noChangeArrowheads="1"/>
              </p:cNvSpPr>
              <p:nvPr/>
            </p:nvSpPr>
            <p:spPr bwMode="auto">
              <a:xfrm>
                <a:off x="2769" y="1354"/>
                <a:ext cx="384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51" name="Line 63"/>
              <p:cNvSpPr>
                <a:spLocks noChangeShapeType="1"/>
              </p:cNvSpPr>
              <p:nvPr/>
            </p:nvSpPr>
            <p:spPr bwMode="auto">
              <a:xfrm flipH="1" flipV="1">
                <a:off x="2866" y="1453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0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</p:grpSp>
      <p:pic>
        <p:nvPicPr>
          <p:cNvPr id="2053" name="Picture 5" descr="C:\Users\HP\Desktop\21558552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6" b="90926" l="8619" r="94677">
                        <a14:foregroundMark x1="24461" y1="59815" x2="42079" y2="53148"/>
                        <a14:foregroundMark x1="35741" y1="53148" x2="37896" y2="50185"/>
                        <a14:foregroundMark x1="48542" y1="46204" x2="57921" y2="49352"/>
                        <a14:foregroundMark x1="65526" y1="52222" x2="85932" y2="56019"/>
                        <a14:foregroundMark x1="38783" y1="25556" x2="45120" y2="35370"/>
                        <a14:foregroundMark x1="42966" y1="26481" x2="43980" y2="31759"/>
                        <a14:foregroundMark x1="62484" y1="25556" x2="62231" y2="33333"/>
                        <a14:foregroundMark x1="48542" y1="39352" x2="53992" y2="40463"/>
                        <a14:foregroundMark x1="36375" y1="71574" x2="67681" y2="72407"/>
                        <a14:foregroundMark x1="50063" y1="74259" x2="62231" y2="72407"/>
                        <a14:foregroundMark x1="62484" y1="74444" x2="69835" y2="88704"/>
                        <a14:foregroundMark x1="59189" y1="73981" x2="61217" y2="85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1536" y="2959065"/>
            <a:ext cx="2985673" cy="408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23155" y="5587454"/>
            <a:ext cx="20874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1 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quả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cam </a:t>
            </a:r>
            <a:endParaRPr lang="en-US" sz="3200" dirty="0"/>
          </a:p>
        </p:txBody>
      </p:sp>
      <p:grpSp>
        <p:nvGrpSpPr>
          <p:cNvPr id="32" name="Group 31"/>
          <p:cNvGrpSpPr/>
          <p:nvPr/>
        </p:nvGrpSpPr>
        <p:grpSpPr>
          <a:xfrm>
            <a:off x="5029973" y="5189107"/>
            <a:ext cx="2334002" cy="1319215"/>
            <a:chOff x="5700717" y="5142276"/>
            <a:chExt cx="2334002" cy="1319215"/>
          </a:xfrm>
        </p:grpSpPr>
        <p:grpSp>
          <p:nvGrpSpPr>
            <p:cNvPr id="55" name="Group 65"/>
            <p:cNvGrpSpPr>
              <a:grpSpLocks/>
            </p:cNvGrpSpPr>
            <p:nvPr/>
          </p:nvGrpSpPr>
          <p:grpSpPr bwMode="auto">
            <a:xfrm>
              <a:off x="5700717" y="5142276"/>
              <a:ext cx="615950" cy="1319215"/>
              <a:chOff x="2769" y="1008"/>
              <a:chExt cx="388" cy="831"/>
            </a:xfrm>
          </p:grpSpPr>
          <p:sp>
            <p:nvSpPr>
              <p:cNvPr id="56" name="Text Box 4"/>
              <p:cNvSpPr txBox="1">
                <a:spLocks noChangeArrowheads="1"/>
              </p:cNvSpPr>
              <p:nvPr/>
            </p:nvSpPr>
            <p:spPr bwMode="auto">
              <a:xfrm>
                <a:off x="2784" y="1008"/>
                <a:ext cx="329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57" name="Text Box 4"/>
              <p:cNvSpPr txBox="1">
                <a:spLocks noChangeArrowheads="1"/>
              </p:cNvSpPr>
              <p:nvPr/>
            </p:nvSpPr>
            <p:spPr bwMode="auto">
              <a:xfrm>
                <a:off x="2769" y="1354"/>
                <a:ext cx="384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58" name="Line 63"/>
              <p:cNvSpPr>
                <a:spLocks noChangeShapeType="1"/>
              </p:cNvSpPr>
              <p:nvPr/>
            </p:nvSpPr>
            <p:spPr bwMode="auto">
              <a:xfrm flipH="1" flipV="1">
                <a:off x="2866" y="1453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0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  <p:sp>
          <p:nvSpPr>
            <p:cNvPr id="31" name="Rectangle 30"/>
            <p:cNvSpPr/>
            <p:nvPr/>
          </p:nvSpPr>
          <p:spPr>
            <a:xfrm>
              <a:off x="6293537" y="5526403"/>
              <a:ext cx="174118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vi-VN" sz="32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2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</a:t>
              </a:r>
              <a:r>
                <a:rPr lang="en-US" altLang="vi-VN" sz="3200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endParaRPr lang="en-US" sz="3200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7011132" y="2970477"/>
            <a:ext cx="4566145" cy="1978013"/>
            <a:chOff x="6926705" y="2099732"/>
            <a:chExt cx="4566145" cy="1978013"/>
          </a:xfrm>
        </p:grpSpPr>
        <p:sp>
          <p:nvSpPr>
            <p:cNvPr id="62" name="Rounded Rectangle 61"/>
            <p:cNvSpPr/>
            <p:nvPr/>
          </p:nvSpPr>
          <p:spPr>
            <a:xfrm>
              <a:off x="6926705" y="2099732"/>
              <a:ext cx="4566145" cy="1940957"/>
            </a:xfrm>
            <a:prstGeom prst="roundRect">
              <a:avLst/>
            </a:prstGeom>
            <a:solidFill>
              <a:srgbClr val="FBD7A8">
                <a:alpha val="69804"/>
              </a:srgbClr>
            </a:solidFill>
            <a:ln w="57150">
              <a:solidFill>
                <a:schemeClr val="accent6">
                  <a:lumMod val="50000"/>
                </a:schemeClr>
              </a:solidFill>
              <a:prstDash val="sysDash"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0800" h="38100" prst="riblet"/>
              </a:sp3d>
            </a:bodyPr>
            <a:lstStyle/>
            <a:p>
              <a:pPr>
                <a:lnSpc>
                  <a:spcPct val="150000"/>
                </a:lnSpc>
              </a:pP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Vậy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Vân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ăn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tất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cả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5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phần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hay       </a:t>
              </a:r>
              <a:r>
                <a:rPr lang="en-US" altLang="vi-V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quả</a:t>
              </a:r>
              <a:r>
                <a:rPr lang="en-US" altLang="vi-VN" sz="3600" b="1" dirty="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rPr>
                <a:t> cam</a:t>
              </a:r>
            </a:p>
          </p:txBody>
        </p:sp>
        <p:grpSp>
          <p:nvGrpSpPr>
            <p:cNvPr id="63" name="Group 65"/>
            <p:cNvGrpSpPr>
              <a:grpSpLocks/>
            </p:cNvGrpSpPr>
            <p:nvPr/>
          </p:nvGrpSpPr>
          <p:grpSpPr bwMode="auto">
            <a:xfrm>
              <a:off x="8960292" y="2810918"/>
              <a:ext cx="711200" cy="1266827"/>
              <a:chOff x="3243" y="499"/>
              <a:chExt cx="448" cy="798"/>
            </a:xfrm>
          </p:grpSpPr>
          <p:sp>
            <p:nvSpPr>
              <p:cNvPr id="64" name="Text Box 4"/>
              <p:cNvSpPr txBox="1">
                <a:spLocks noChangeArrowheads="1"/>
              </p:cNvSpPr>
              <p:nvPr/>
            </p:nvSpPr>
            <p:spPr bwMode="auto">
              <a:xfrm>
                <a:off x="3243" y="499"/>
                <a:ext cx="448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5</a:t>
                </a:r>
              </a:p>
            </p:txBody>
          </p:sp>
          <p:sp>
            <p:nvSpPr>
              <p:cNvPr id="65" name="Text Box 4"/>
              <p:cNvSpPr txBox="1">
                <a:spLocks noChangeArrowheads="1"/>
              </p:cNvSpPr>
              <p:nvPr/>
            </p:nvSpPr>
            <p:spPr bwMode="auto">
              <a:xfrm>
                <a:off x="3243" y="812"/>
                <a:ext cx="384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itchFamily="2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66" name="Line 63"/>
              <p:cNvSpPr>
                <a:spLocks noChangeShapeType="1"/>
              </p:cNvSpPr>
              <p:nvPr/>
            </p:nvSpPr>
            <p:spPr bwMode="auto">
              <a:xfrm flipH="1" flipV="1">
                <a:off x="3321" y="917"/>
                <a:ext cx="291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vi-VN" sz="2000">
                  <a:solidFill>
                    <a:schemeClr val="accent6">
                      <a:lumMod val="50000"/>
                    </a:schemeClr>
                  </a:solidFill>
                  <a:latin typeface="#9Slide03 AmpleSoft Bold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634013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172 -0.00926 L 0.01172 0.24074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8646 0.12801 L -0.05104 0.125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75" y="-11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4" presetClass="exit" presetSubtype="1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0.00926 L 3.33333E-6 0.24074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35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9362 0.12014 L -0.11016 0.12014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95" y="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4" presetClass="exit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3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1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3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1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3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1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26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3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15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14" presetClass="entr" presetSubtype="1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42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4" presetClass="entr" presetSubtype="1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6" grpId="0"/>
      <p:bldP spid="4" grpId="0"/>
    </p:bld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9BC6E"/>
      </a:lt1>
      <a:dk2>
        <a:srgbClr val="171717"/>
      </a:dk2>
      <a:lt2>
        <a:srgbClr val="EEEEEE"/>
      </a:lt2>
      <a:accent1>
        <a:srgbClr val="D44B16"/>
      </a:accent1>
      <a:accent2>
        <a:srgbClr val="30A3CE"/>
      </a:accent2>
      <a:accent3>
        <a:srgbClr val="9BAC22"/>
      </a:accent3>
      <a:accent4>
        <a:srgbClr val="F1C232"/>
      </a:accent4>
      <a:accent5>
        <a:srgbClr val="3C78D8"/>
      </a:accent5>
      <a:accent6>
        <a:srgbClr val="EE7432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862</Words>
  <Application>Microsoft Office PowerPoint</Application>
  <PresentationFormat>Widescreen</PresentationFormat>
  <Paragraphs>203</Paragraphs>
  <Slides>23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Calibri</vt:lpstr>
      <vt:lpstr>Aldrich</vt:lpstr>
      <vt:lpstr>Jokerman</vt:lpstr>
      <vt:lpstr>#9Slide05 SVNKitten</vt:lpstr>
      <vt:lpstr>Arial</vt:lpstr>
      <vt:lpstr>#9Slide03 AmpleSoft Bold</vt:lpstr>
      <vt:lpstr>Just Another Hand</vt:lpstr>
      <vt:lpstr>#9Slide07 SVNZiclets</vt:lpstr>
      <vt:lpstr>#9Slide03 IcielPanton Black</vt:lpstr>
      <vt:lpstr>Abril Fatface</vt:lpstr>
      <vt:lpstr>Times New Roman</vt:lpstr>
      <vt:lpstr>SlidesMania</vt:lpstr>
      <vt:lpstr>Phân số và phép chia số tự nhiên (tt)</vt:lpstr>
      <vt:lpstr>PowerPoint Presentation</vt:lpstr>
      <vt:lpstr>PowerPoint Presentation</vt:lpstr>
      <vt:lpstr>Các em hãy trả lời bằng cách viết đáp án vào bảng con nhé</vt:lpstr>
      <vt:lpstr>Các em hãy trả lời bằng cách viết đáp án vào bảng con nhé</vt:lpstr>
      <vt:lpstr>Các em hãy trả lời bằng cách viết đáp án vào bảng con nhé</vt:lpstr>
      <vt:lpstr>Các em hãy trả lời bằng cách viết đáp án vào bảng con nhé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 </vt:lpstr>
      <vt:lpstr>PowerPoint Presentation</vt:lpstr>
      <vt:lpstr>PowerPoint Presentation</vt:lpstr>
      <vt:lpstr>PowerPoint Presentation</vt:lpstr>
      <vt:lpstr>CHÀO TẠM BIỆT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Phân số và phép chia số tự nhiên (tt)</dc:title>
  <dc:creator>HAOHO</dc:creator>
  <cp:keywords>HAOMANGNON</cp:keywords>
  <cp:lastModifiedBy>Lan Anh Dương</cp:lastModifiedBy>
  <cp:revision>49</cp:revision>
  <dcterms:modified xsi:type="dcterms:W3CDTF">2023-07-23T10:44:06Z</dcterms:modified>
</cp:coreProperties>
</file>