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5" r:id="rId7"/>
    <p:sldId id="280" r:id="rId8"/>
    <p:sldId id="281" r:id="rId9"/>
    <p:sldId id="262" r:id="rId10"/>
    <p:sldId id="266" r:id="rId11"/>
    <p:sldId id="282" r:id="rId12"/>
    <p:sldId id="283" r:id="rId13"/>
    <p:sldId id="263" r:id="rId14"/>
    <p:sldId id="267" r:id="rId15"/>
    <p:sldId id="268" r:id="rId16"/>
    <p:sldId id="269" r:id="rId17"/>
    <p:sldId id="284" r:id="rId18"/>
    <p:sldId id="285" r:id="rId19"/>
    <p:sldId id="286" r:id="rId20"/>
    <p:sldId id="287" r:id="rId21"/>
    <p:sldId id="288" r:id="rId22"/>
    <p:sldId id="264" r:id="rId23"/>
    <p:sldId id="261" r:id="rId24"/>
    <p:sldId id="275" r:id="rId25"/>
    <p:sldId id="276" r:id="rId26"/>
    <p:sldId id="277" r:id="rId27"/>
    <p:sldId id="278" r:id="rId28"/>
    <p:sldId id="279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9C9"/>
    <a:srgbClr val="3C8F7D"/>
    <a:srgbClr val="E99636"/>
    <a:srgbClr val="FFD579"/>
    <a:srgbClr val="F7C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172" autoAdjust="0"/>
    <p:restoredTop sz="86095"/>
  </p:normalViewPr>
  <p:slideViewPr>
    <p:cSldViewPr snapToGrid="0" snapToObjects="1">
      <p:cViewPr varScale="1">
        <p:scale>
          <a:sx n="62" d="100"/>
          <a:sy n="62" d="100"/>
        </p:scale>
        <p:origin x="354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FF4E1-887E-CE41-9FD7-CF50FB01C22A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E1D37-C707-4E44-8ADC-68E0451D5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06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Cookies" panose="02040603050506020204" pitchFamily="1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47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62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2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Cookies" panose="02040603050506020204" pitchFamily="1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23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8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76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24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67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đàn</a:t>
            </a:r>
            <a:r>
              <a:rPr lang="en-US" baseline="0" dirty="0"/>
              <a:t>, 2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, </a:t>
            </a:r>
            <a:r>
              <a:rPr lang="en-US" baseline="0" dirty="0" err="1"/>
              <a:t>củi</a:t>
            </a:r>
            <a:r>
              <a:rPr lang="en-US" baseline="0" dirty="0"/>
              <a:t>, chips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gói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dòng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Vui</a:t>
            </a:r>
            <a:r>
              <a:rPr lang="en-US" baseline="0" dirty="0"/>
              <a:t> </a:t>
            </a:r>
            <a:r>
              <a:rPr lang="en-US" baseline="0" dirty="0" err="1"/>
              <a:t>đốt</a:t>
            </a:r>
            <a:r>
              <a:rPr lang="en-US" baseline="0" dirty="0"/>
              <a:t> </a:t>
            </a:r>
            <a:r>
              <a:rPr lang="en-US" baseline="0" dirty="0" err="1"/>
              <a:t>lửa</a:t>
            </a:r>
            <a:r>
              <a:rPr lang="en-US" baseline="0" dirty="0"/>
              <a:t> </a:t>
            </a:r>
            <a:r>
              <a:rPr lang="en-US" baseline="0" dirty="0" err="1"/>
              <a:t>trại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cuối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2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13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5E1D37-C707-4E44-8ADC-68E0451D526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6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14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6B124-E1E5-6646-8F1F-2B835663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8DE7A0-9FFF-C246-BC55-EDC79FC5E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8ED24-3A5A-F24D-8919-647FABCD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65CE0-57CD-F043-9079-6DA4B6299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DC875-14A8-1C4E-8D87-626B6C28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5E94C2-BE18-044D-9E3E-1459F5783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268A2-0A45-684B-BD89-DFB4A2867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40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FD82-2CA6-DF46-8223-A1534E2ED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EE6E0-71FB-D54F-B9D9-A64B876BA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F010E-6630-0E43-BAF1-6943706CA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55DD2-BF65-7644-BD7A-78A5E542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1191B-0FDD-1141-93C3-31D209B2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2F4D4-0287-9E41-BAB1-07367F00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2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3DB1B-FCAB-9A4C-905C-89E59659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99130-5392-B841-98C7-B0DB71E390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EDF8C-A3EC-ED41-B201-9316AD9FC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BF9EC-3477-1148-84BB-378EF3F33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9CA4B-2573-3648-8C7F-04190851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ACA9D-012D-A741-825D-4463D82E0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6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C561F-7E84-F945-82E0-AA2270900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FBA91-5B7B-A14C-9206-C69AA6901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BD71A-A891-C345-A4C8-6FD982D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E5731-8054-C649-A948-CB65788C8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A551A-BFDC-5A40-BE99-7888E701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59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25B3D3-064F-B54D-8548-8EA83BE4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BCDA38-168D-0149-80B6-EDFDC86BC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5515E-DCF7-3447-972E-02867FDF9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9F0EC-CBBF-9B4A-8C9D-61737CFA8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55FBD-815C-8C44-A1AE-FEAE5290C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8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1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9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4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7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FAABE-8700-DE4F-8B50-B65FFE18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CB8A-D357-B843-8B0D-D3D9CE4B2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7375-B891-4D42-B687-7F93DEF4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4A227-CE7E-D54F-AF46-A91858FE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01BC-1C21-0B42-90AC-7C4E686C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8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B5F1-CD45-3B42-8705-28F407723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062D1-714E-0247-9B9C-7C27BE1C7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2D4FA-1664-A648-86FB-6DF14C30A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B9878-DB90-124A-8B3F-5A13E6C3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127B6-FB4B-8849-945B-FCC126D30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51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3AB6-DBFC-6346-97D4-A3F222B11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D72B-7FDA-D541-AE0B-FFBE2F653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A7FBF-3ADC-8041-A27E-EDF35C93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FC5EB-2088-1343-8E32-C9556A50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02FD4-F7E7-9544-A8A4-9DAA616F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82724-E6DD-AD47-9DDA-5967BD65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0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E65A-4732-1045-AFBA-09B3DF0D4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6E284-5526-AE4A-9807-7411C8375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DC984-014B-6848-953C-C389F66A6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FFCC0-87D4-7548-9CAB-A8A3C0304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71A863-4104-9A49-97BD-B1F101497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65A9A4-D4CA-764F-8F23-F74DFFE2B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A22B9-2105-2E4B-B5CB-7B9C7BD8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A60FC3-BD3D-F34F-BD1B-4D932E4A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69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18AC3D-2F1C-B948-B2A1-4BC965C5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A06FF-28B3-344C-B297-7040750FC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81DDA-C75C-1347-BDA2-4D004A434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08DF3-9598-FB4E-AC13-1D463D0883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CC6C6-2965-8546-BB03-1425AE1FE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A81ED-8B7C-3841-BF1E-CE53F6F86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826A8-DD3D-F845-AD3C-5270E32FA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7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1" r:id="rId5"/>
    <p:sldLayoutId id="214748366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3.png"/><Relationship Id="rId3" Type="http://schemas.openxmlformats.org/officeDocument/2006/relationships/image" Target="../media/image7.jpg"/><Relationship Id="rId7" Type="http://schemas.openxmlformats.org/officeDocument/2006/relationships/image" Target="../media/image18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22.png"/><Relationship Id="rId5" Type="http://schemas.openxmlformats.org/officeDocument/2006/relationships/image" Target="../media/image160.pn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0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18.gif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28.xml"/><Relationship Id="rId3" Type="http://schemas.openxmlformats.org/officeDocument/2006/relationships/image" Target="../media/image28.jpg"/><Relationship Id="rId7" Type="http://schemas.openxmlformats.org/officeDocument/2006/relationships/image" Target="../media/image36.gif"/><Relationship Id="rId12" Type="http://schemas.microsoft.com/office/2007/relationships/hdphoto" Target="../media/hdphoto8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slide" Target="slide27.xml"/><Relationship Id="rId4" Type="http://schemas.openxmlformats.org/officeDocument/2006/relationships/slide" Target="slide26.xml"/><Relationship Id="rId9" Type="http://schemas.openxmlformats.org/officeDocument/2006/relationships/image" Target="../media/image37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slide" Target="slide23.xml"/><Relationship Id="rId5" Type="http://schemas.openxmlformats.org/officeDocument/2006/relationships/image" Target="../media/image39.jpg"/><Relationship Id="rId10" Type="http://schemas.openxmlformats.org/officeDocument/2006/relationships/image" Target="../media/image40.gif"/><Relationship Id="rId4" Type="http://schemas.openxmlformats.org/officeDocument/2006/relationships/audio" Target="../media/audio4.wav"/><Relationship Id="rId9" Type="http://schemas.openxmlformats.org/officeDocument/2006/relationships/image" Target="../media/image36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.png"/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12" Type="http://schemas.openxmlformats.org/officeDocument/2006/relationships/slide" Target="slide2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0.gif"/><Relationship Id="rId5" Type="http://schemas.openxmlformats.org/officeDocument/2006/relationships/image" Target="../media/image39.jpg"/><Relationship Id="rId15" Type="http://schemas.openxmlformats.org/officeDocument/2006/relationships/image" Target="../media/image37.gif"/><Relationship Id="rId10" Type="http://schemas.openxmlformats.org/officeDocument/2006/relationships/image" Target="../media/image48.png"/><Relationship Id="rId4" Type="http://schemas.openxmlformats.org/officeDocument/2006/relationships/audio" Target="../media/audio4.wav"/><Relationship Id="rId9" Type="http://schemas.openxmlformats.org/officeDocument/2006/relationships/image" Target="../media/image47.png"/><Relationship Id="rId1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.png"/><Relationship Id="rId3" Type="http://schemas.openxmlformats.org/officeDocument/2006/relationships/audio" Target="../media/audio3.wav"/><Relationship Id="rId7" Type="http://schemas.openxmlformats.org/officeDocument/2006/relationships/image" Target="../media/image50.png"/><Relationship Id="rId12" Type="http://schemas.openxmlformats.org/officeDocument/2006/relationships/slide" Target="slide23.xml"/><Relationship Id="rId2" Type="http://schemas.openxmlformats.org/officeDocument/2006/relationships/notesSlide" Target="../notesSlides/notesSlide10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40.gif"/><Relationship Id="rId5" Type="http://schemas.openxmlformats.org/officeDocument/2006/relationships/image" Target="../media/image39.jpg"/><Relationship Id="rId15" Type="http://schemas.openxmlformats.org/officeDocument/2006/relationships/image" Target="../media/image35.png"/><Relationship Id="rId10" Type="http://schemas.openxmlformats.org/officeDocument/2006/relationships/image" Target="../media/image53.png"/><Relationship Id="rId4" Type="http://schemas.openxmlformats.org/officeDocument/2006/relationships/audio" Target="../media/audio4.wav"/><Relationship Id="rId9" Type="http://schemas.openxmlformats.org/officeDocument/2006/relationships/image" Target="../media/image52.png"/><Relationship Id="rId1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4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12" Type="http://schemas.openxmlformats.org/officeDocument/2006/relationships/slide" Target="slide23.xml"/><Relationship Id="rId2" Type="http://schemas.openxmlformats.org/officeDocument/2006/relationships/notesSlide" Target="../notesSlides/notesSlide11.xml"/><Relationship Id="rId16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40.gif"/><Relationship Id="rId5" Type="http://schemas.openxmlformats.org/officeDocument/2006/relationships/image" Target="../media/image39.jpg"/><Relationship Id="rId15" Type="http://schemas.openxmlformats.org/officeDocument/2006/relationships/image" Target="../media/image38.png"/><Relationship Id="rId10" Type="http://schemas.openxmlformats.org/officeDocument/2006/relationships/image" Target="../media/image58.png"/><Relationship Id="rId4" Type="http://schemas.openxmlformats.org/officeDocument/2006/relationships/audio" Target="../media/audio4.wav"/><Relationship Id="rId9" Type="http://schemas.openxmlformats.org/officeDocument/2006/relationships/image" Target="../media/image57.png"/><Relationship Id="rId1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microsoft.com/office/2007/relationships/hdphoto" Target="../media/hdphoto7.wdp"/><Relationship Id="rId3" Type="http://schemas.openxmlformats.org/officeDocument/2006/relationships/image" Target="../media/image37.gif"/><Relationship Id="rId7" Type="http://schemas.microsoft.com/office/2007/relationships/hdphoto" Target="../media/hdphoto9.wdp"/><Relationship Id="rId12" Type="http://schemas.openxmlformats.org/officeDocument/2006/relationships/image" Target="../media/image35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slide" Target="slide26.xml"/><Relationship Id="rId5" Type="http://schemas.openxmlformats.org/officeDocument/2006/relationships/image" Target="../media/image42.gif"/><Relationship Id="rId10" Type="http://schemas.microsoft.com/office/2007/relationships/hdphoto" Target="../media/hdphoto8.wdp"/><Relationship Id="rId4" Type="http://schemas.openxmlformats.org/officeDocument/2006/relationships/image" Target="../media/image41.gif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6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8.gif"/><Relationship Id="rId3" Type="http://schemas.openxmlformats.org/officeDocument/2006/relationships/image" Target="../media/image5.jpg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openxmlformats.org/officeDocument/2006/relationships/image" Target="../media/image6.gif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-2000" r="-5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EA6BB82-502A-244A-8F84-1A35EFDFBA4D}"/>
              </a:ext>
            </a:extLst>
          </p:cNvPr>
          <p:cNvGrpSpPr/>
          <p:nvPr/>
        </p:nvGrpSpPr>
        <p:grpSpPr>
          <a:xfrm>
            <a:off x="1872915" y="1216192"/>
            <a:ext cx="9745197" cy="1862048"/>
            <a:chOff x="1752600" y="855245"/>
            <a:chExt cx="9745197" cy="18620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C3D71E4-84EB-534E-9885-C8D3F0E4E9A9}"/>
                </a:ext>
              </a:extLst>
            </p:cNvPr>
            <p:cNvSpPr txBox="1"/>
            <p:nvPr/>
          </p:nvSpPr>
          <p:spPr>
            <a:xfrm>
              <a:off x="1752600" y="855245"/>
              <a:ext cx="92880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b="1" dirty="0">
                  <a:ln w="76200" cmpd="thickThin">
                    <a:solidFill>
                      <a:srgbClr val="F7CD7E"/>
                    </a:solidFill>
                    <a:prstDash val="solid"/>
                  </a:ln>
                  <a:solidFill>
                    <a:srgbClr val="F7CD7E"/>
                  </a:solidFill>
                  <a:latin typeface="UTM Cookies" panose="02040603050506020204" pitchFamily="18"/>
                  <a:cs typeface="Arial" panose="020B0604020202020204" pitchFamily="34" charset="0"/>
                </a:rPr>
                <a:t>LUYỆN TẬP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4DD941-3A69-2946-9B2B-B1EB36F8F6FB}"/>
                </a:ext>
              </a:extLst>
            </p:cNvPr>
            <p:cNvSpPr txBox="1"/>
            <p:nvPr/>
          </p:nvSpPr>
          <p:spPr>
            <a:xfrm>
              <a:off x="2823597" y="855245"/>
              <a:ext cx="86742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0" cap="rnd" cmpd="dbl">
                    <a:solidFill>
                      <a:srgbClr val="E99636"/>
                    </a:solidFill>
                    <a:prstDash val="dashDot"/>
                  </a:ln>
                  <a:noFill/>
                  <a:latin typeface="UTM Cookies" panose="02040603050506020204" pitchFamily="18"/>
                  <a:cs typeface="Arial" panose="020B0604020202020204" pitchFamily="34" charset="0"/>
                </a:rPr>
                <a:t>LUYỆN TẬP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6109206-70E4-E741-A816-7416BF12CC69}"/>
              </a:ext>
            </a:extLst>
          </p:cNvPr>
          <p:cNvSpPr txBox="1"/>
          <p:nvPr/>
        </p:nvSpPr>
        <p:spPr>
          <a:xfrm>
            <a:off x="1031085" y="296782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Toán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1FC5B5-33BB-694D-8414-262338451E67}"/>
              </a:ext>
            </a:extLst>
          </p:cNvPr>
          <p:cNvSpPr txBox="1"/>
          <p:nvPr/>
        </p:nvSpPr>
        <p:spPr>
          <a:xfrm>
            <a:off x="8666934" y="2981987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  <a:latin typeface="UTM Cookies" panose="02040603050506020204" pitchFamily="18"/>
              </a:rPr>
              <a:t>Trang 128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A06863A5-9ECA-F74C-80AB-82FAABB3E83F}"/>
              </a:ext>
            </a:extLst>
          </p:cNvPr>
          <p:cNvSpPr/>
          <p:nvPr/>
        </p:nvSpPr>
        <p:spPr>
          <a:xfrm rot="502970">
            <a:off x="5607577" y="3812984"/>
            <a:ext cx="1818675" cy="983424"/>
          </a:xfrm>
          <a:prstGeom prst="wedgeEllipse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UTM Cookies" panose="02040603050506020204" pitchFamily="18"/>
              </a:rPr>
              <a:t>Family Trip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84000A-F089-944A-AB63-4284351C2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685" y="5068304"/>
            <a:ext cx="735145" cy="12432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C50D84-5CC8-8947-84E6-D13DC7177D5B}"/>
              </a:ext>
            </a:extLst>
          </p:cNvPr>
          <p:cNvSpPr txBox="1"/>
          <p:nvPr/>
        </p:nvSpPr>
        <p:spPr>
          <a:xfrm>
            <a:off x="10959548" y="6311564"/>
            <a:ext cx="1232452" cy="36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Tam Le" panose="02040603050506020204" pitchFamily="18"/>
              </a:rPr>
              <a:t>MăngNon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UTM Tam Le" panose="02040603050506020204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339413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/>
              <p:nvPr/>
            </p:nvSpPr>
            <p:spPr>
              <a:xfrm>
                <a:off x="824753" y="914400"/>
                <a:ext cx="10542494" cy="4920514"/>
              </a:xfrm>
              <a:custGeom>
                <a:avLst/>
                <a:gdLst>
                  <a:gd name="connsiteX0" fmla="*/ 0 w 10542494"/>
                  <a:gd name="connsiteY0" fmla="*/ 0 h 4920514"/>
                  <a:gd name="connsiteX1" fmla="*/ 269419 w 10542494"/>
                  <a:gd name="connsiteY1" fmla="*/ 0 h 4920514"/>
                  <a:gd name="connsiteX2" fmla="*/ 749688 w 10542494"/>
                  <a:gd name="connsiteY2" fmla="*/ 0 h 4920514"/>
                  <a:gd name="connsiteX3" fmla="*/ 1440808 w 10542494"/>
                  <a:gd name="connsiteY3" fmla="*/ 0 h 4920514"/>
                  <a:gd name="connsiteX4" fmla="*/ 1710227 w 10542494"/>
                  <a:gd name="connsiteY4" fmla="*/ 0 h 4920514"/>
                  <a:gd name="connsiteX5" fmla="*/ 2506771 w 10542494"/>
                  <a:gd name="connsiteY5" fmla="*/ 0 h 4920514"/>
                  <a:gd name="connsiteX6" fmla="*/ 2987040 w 10542494"/>
                  <a:gd name="connsiteY6" fmla="*/ 0 h 4920514"/>
                  <a:gd name="connsiteX7" fmla="*/ 3361884 w 10542494"/>
                  <a:gd name="connsiteY7" fmla="*/ 0 h 4920514"/>
                  <a:gd name="connsiteX8" fmla="*/ 4053003 w 10542494"/>
                  <a:gd name="connsiteY8" fmla="*/ 0 h 4920514"/>
                  <a:gd name="connsiteX9" fmla="*/ 4638697 w 10542494"/>
                  <a:gd name="connsiteY9" fmla="*/ 0 h 4920514"/>
                  <a:gd name="connsiteX10" fmla="*/ 5224391 w 10542494"/>
                  <a:gd name="connsiteY10" fmla="*/ 0 h 4920514"/>
                  <a:gd name="connsiteX11" fmla="*/ 5704661 w 10542494"/>
                  <a:gd name="connsiteY11" fmla="*/ 0 h 4920514"/>
                  <a:gd name="connsiteX12" fmla="*/ 6290355 w 10542494"/>
                  <a:gd name="connsiteY12" fmla="*/ 0 h 4920514"/>
                  <a:gd name="connsiteX13" fmla="*/ 6665199 w 10542494"/>
                  <a:gd name="connsiteY13" fmla="*/ 0 h 4920514"/>
                  <a:gd name="connsiteX14" fmla="*/ 6934618 w 10542494"/>
                  <a:gd name="connsiteY14" fmla="*/ 0 h 4920514"/>
                  <a:gd name="connsiteX15" fmla="*/ 7520312 w 10542494"/>
                  <a:gd name="connsiteY15" fmla="*/ 0 h 4920514"/>
                  <a:gd name="connsiteX16" fmla="*/ 7789732 w 10542494"/>
                  <a:gd name="connsiteY16" fmla="*/ 0 h 4920514"/>
                  <a:gd name="connsiteX17" fmla="*/ 8270001 w 10542494"/>
                  <a:gd name="connsiteY17" fmla="*/ 0 h 4920514"/>
                  <a:gd name="connsiteX18" fmla="*/ 8961120 w 10542494"/>
                  <a:gd name="connsiteY18" fmla="*/ 0 h 4920514"/>
                  <a:gd name="connsiteX19" fmla="*/ 9546814 w 10542494"/>
                  <a:gd name="connsiteY19" fmla="*/ 0 h 4920514"/>
                  <a:gd name="connsiteX20" fmla="*/ 10027083 w 10542494"/>
                  <a:gd name="connsiteY20" fmla="*/ 0 h 4920514"/>
                  <a:gd name="connsiteX21" fmla="*/ 10542494 w 10542494"/>
                  <a:gd name="connsiteY21" fmla="*/ 0 h 4920514"/>
                  <a:gd name="connsiteX22" fmla="*/ 10542494 w 10542494"/>
                  <a:gd name="connsiteY22" fmla="*/ 399108 h 4920514"/>
                  <a:gd name="connsiteX23" fmla="*/ 10542494 w 10542494"/>
                  <a:gd name="connsiteY23" fmla="*/ 896627 h 4920514"/>
                  <a:gd name="connsiteX24" fmla="*/ 10542494 w 10542494"/>
                  <a:gd name="connsiteY24" fmla="*/ 1541761 h 4920514"/>
                  <a:gd name="connsiteX25" fmla="*/ 10542494 w 10542494"/>
                  <a:gd name="connsiteY25" fmla="*/ 2039280 h 4920514"/>
                  <a:gd name="connsiteX26" fmla="*/ 10542494 w 10542494"/>
                  <a:gd name="connsiteY26" fmla="*/ 2487593 h 4920514"/>
                  <a:gd name="connsiteX27" fmla="*/ 10542494 w 10542494"/>
                  <a:gd name="connsiteY27" fmla="*/ 3034317 h 4920514"/>
                  <a:gd name="connsiteX28" fmla="*/ 10542494 w 10542494"/>
                  <a:gd name="connsiteY28" fmla="*/ 3679451 h 4920514"/>
                  <a:gd name="connsiteX29" fmla="*/ 10542494 w 10542494"/>
                  <a:gd name="connsiteY29" fmla="*/ 4324585 h 4920514"/>
                  <a:gd name="connsiteX30" fmla="*/ 10542494 w 10542494"/>
                  <a:gd name="connsiteY30" fmla="*/ 4920514 h 4920514"/>
                  <a:gd name="connsiteX31" fmla="*/ 9745950 w 10542494"/>
                  <a:gd name="connsiteY31" fmla="*/ 4920514 h 4920514"/>
                  <a:gd name="connsiteX32" fmla="*/ 9054831 w 10542494"/>
                  <a:gd name="connsiteY32" fmla="*/ 4920514 h 4920514"/>
                  <a:gd name="connsiteX33" fmla="*/ 8679987 w 10542494"/>
                  <a:gd name="connsiteY33" fmla="*/ 4920514 h 4920514"/>
                  <a:gd name="connsiteX34" fmla="*/ 8305142 w 10542494"/>
                  <a:gd name="connsiteY34" fmla="*/ 4920514 h 4920514"/>
                  <a:gd name="connsiteX35" fmla="*/ 7614023 w 10542494"/>
                  <a:gd name="connsiteY35" fmla="*/ 4920514 h 4920514"/>
                  <a:gd name="connsiteX36" fmla="*/ 7133754 w 10542494"/>
                  <a:gd name="connsiteY36" fmla="*/ 4920514 h 4920514"/>
                  <a:gd name="connsiteX37" fmla="*/ 6758910 w 10542494"/>
                  <a:gd name="connsiteY37" fmla="*/ 4920514 h 4920514"/>
                  <a:gd name="connsiteX38" fmla="*/ 6173216 w 10542494"/>
                  <a:gd name="connsiteY38" fmla="*/ 4920514 h 4920514"/>
                  <a:gd name="connsiteX39" fmla="*/ 5903797 w 10542494"/>
                  <a:gd name="connsiteY39" fmla="*/ 4920514 h 4920514"/>
                  <a:gd name="connsiteX40" fmla="*/ 5634377 w 10542494"/>
                  <a:gd name="connsiteY40" fmla="*/ 4920514 h 4920514"/>
                  <a:gd name="connsiteX41" fmla="*/ 4943258 w 10542494"/>
                  <a:gd name="connsiteY41" fmla="*/ 4920514 h 4920514"/>
                  <a:gd name="connsiteX42" fmla="*/ 4252139 w 10542494"/>
                  <a:gd name="connsiteY42" fmla="*/ 4920514 h 4920514"/>
                  <a:gd name="connsiteX43" fmla="*/ 3666445 w 10542494"/>
                  <a:gd name="connsiteY43" fmla="*/ 4920514 h 4920514"/>
                  <a:gd name="connsiteX44" fmla="*/ 3291601 w 10542494"/>
                  <a:gd name="connsiteY44" fmla="*/ 4920514 h 4920514"/>
                  <a:gd name="connsiteX45" fmla="*/ 2811332 w 10542494"/>
                  <a:gd name="connsiteY45" fmla="*/ 4920514 h 4920514"/>
                  <a:gd name="connsiteX46" fmla="*/ 2436488 w 10542494"/>
                  <a:gd name="connsiteY46" fmla="*/ 4920514 h 4920514"/>
                  <a:gd name="connsiteX47" fmla="*/ 1956218 w 10542494"/>
                  <a:gd name="connsiteY47" fmla="*/ 4920514 h 4920514"/>
                  <a:gd name="connsiteX48" fmla="*/ 1370524 w 10542494"/>
                  <a:gd name="connsiteY48" fmla="*/ 4920514 h 4920514"/>
                  <a:gd name="connsiteX49" fmla="*/ 784830 w 10542494"/>
                  <a:gd name="connsiteY49" fmla="*/ 4920514 h 4920514"/>
                  <a:gd name="connsiteX50" fmla="*/ 0 w 10542494"/>
                  <a:gd name="connsiteY50" fmla="*/ 4920514 h 4920514"/>
                  <a:gd name="connsiteX51" fmla="*/ 0 w 10542494"/>
                  <a:gd name="connsiteY51" fmla="*/ 4373790 h 4920514"/>
                  <a:gd name="connsiteX52" fmla="*/ 0 w 10542494"/>
                  <a:gd name="connsiteY52" fmla="*/ 3777861 h 4920514"/>
                  <a:gd name="connsiteX53" fmla="*/ 0 w 10542494"/>
                  <a:gd name="connsiteY53" fmla="*/ 3132727 h 4920514"/>
                  <a:gd name="connsiteX54" fmla="*/ 0 w 10542494"/>
                  <a:gd name="connsiteY54" fmla="*/ 2684414 h 4920514"/>
                  <a:gd name="connsiteX55" fmla="*/ 0 w 10542494"/>
                  <a:gd name="connsiteY55" fmla="*/ 2236100 h 4920514"/>
                  <a:gd name="connsiteX56" fmla="*/ 0 w 10542494"/>
                  <a:gd name="connsiteY56" fmla="*/ 1836992 h 4920514"/>
                  <a:gd name="connsiteX57" fmla="*/ 0 w 10542494"/>
                  <a:gd name="connsiteY57" fmla="*/ 1388678 h 4920514"/>
                  <a:gd name="connsiteX58" fmla="*/ 0 w 10542494"/>
                  <a:gd name="connsiteY58" fmla="*/ 841955 h 4920514"/>
                  <a:gd name="connsiteX59" fmla="*/ 0 w 10542494"/>
                  <a:gd name="connsiteY59" fmla="*/ 0 h 492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542494" h="4920514" fill="none" extrusionOk="0">
                    <a:moveTo>
                      <a:pt x="0" y="0"/>
                    </a:moveTo>
                    <a:cubicBezTo>
                      <a:pt x="121235" y="-31130"/>
                      <a:pt x="210479" y="6729"/>
                      <a:pt x="269419" y="0"/>
                    </a:cubicBezTo>
                    <a:cubicBezTo>
                      <a:pt x="328359" y="-6729"/>
                      <a:pt x="510163" y="19893"/>
                      <a:pt x="749688" y="0"/>
                    </a:cubicBezTo>
                    <a:cubicBezTo>
                      <a:pt x="989213" y="-19893"/>
                      <a:pt x="1264983" y="34624"/>
                      <a:pt x="1440808" y="0"/>
                    </a:cubicBezTo>
                    <a:cubicBezTo>
                      <a:pt x="1616633" y="-34624"/>
                      <a:pt x="1594479" y="10794"/>
                      <a:pt x="1710227" y="0"/>
                    </a:cubicBezTo>
                    <a:cubicBezTo>
                      <a:pt x="1825975" y="-10794"/>
                      <a:pt x="2277235" y="47164"/>
                      <a:pt x="2506771" y="0"/>
                    </a:cubicBezTo>
                    <a:cubicBezTo>
                      <a:pt x="2736307" y="-47164"/>
                      <a:pt x="2842167" y="11605"/>
                      <a:pt x="2987040" y="0"/>
                    </a:cubicBezTo>
                    <a:cubicBezTo>
                      <a:pt x="3131913" y="-11605"/>
                      <a:pt x="3267870" y="38020"/>
                      <a:pt x="3361884" y="0"/>
                    </a:cubicBezTo>
                    <a:cubicBezTo>
                      <a:pt x="3455898" y="-38020"/>
                      <a:pt x="3804694" y="2404"/>
                      <a:pt x="4053003" y="0"/>
                    </a:cubicBezTo>
                    <a:cubicBezTo>
                      <a:pt x="4301312" y="-2404"/>
                      <a:pt x="4436546" y="28238"/>
                      <a:pt x="4638697" y="0"/>
                    </a:cubicBezTo>
                    <a:cubicBezTo>
                      <a:pt x="4840848" y="-28238"/>
                      <a:pt x="5002085" y="48552"/>
                      <a:pt x="5224391" y="0"/>
                    </a:cubicBezTo>
                    <a:cubicBezTo>
                      <a:pt x="5446697" y="-48552"/>
                      <a:pt x="5563393" y="26583"/>
                      <a:pt x="5704661" y="0"/>
                    </a:cubicBezTo>
                    <a:cubicBezTo>
                      <a:pt x="5845929" y="-26583"/>
                      <a:pt x="6152108" y="16348"/>
                      <a:pt x="6290355" y="0"/>
                    </a:cubicBezTo>
                    <a:cubicBezTo>
                      <a:pt x="6428602" y="-16348"/>
                      <a:pt x="6500515" y="24409"/>
                      <a:pt x="6665199" y="0"/>
                    </a:cubicBezTo>
                    <a:cubicBezTo>
                      <a:pt x="6829883" y="-24409"/>
                      <a:pt x="6874257" y="26221"/>
                      <a:pt x="6934618" y="0"/>
                    </a:cubicBezTo>
                    <a:cubicBezTo>
                      <a:pt x="6994979" y="-26221"/>
                      <a:pt x="7287392" y="31294"/>
                      <a:pt x="7520312" y="0"/>
                    </a:cubicBezTo>
                    <a:cubicBezTo>
                      <a:pt x="7753232" y="-31294"/>
                      <a:pt x="7720177" y="18117"/>
                      <a:pt x="7789732" y="0"/>
                    </a:cubicBezTo>
                    <a:cubicBezTo>
                      <a:pt x="7859287" y="-18117"/>
                      <a:pt x="8090431" y="10343"/>
                      <a:pt x="8270001" y="0"/>
                    </a:cubicBezTo>
                    <a:cubicBezTo>
                      <a:pt x="8449571" y="-10343"/>
                      <a:pt x="8643911" y="42544"/>
                      <a:pt x="8961120" y="0"/>
                    </a:cubicBezTo>
                    <a:cubicBezTo>
                      <a:pt x="9278329" y="-42544"/>
                      <a:pt x="9273176" y="62767"/>
                      <a:pt x="9546814" y="0"/>
                    </a:cubicBezTo>
                    <a:cubicBezTo>
                      <a:pt x="9820452" y="-62767"/>
                      <a:pt x="9917725" y="38941"/>
                      <a:pt x="10027083" y="0"/>
                    </a:cubicBezTo>
                    <a:cubicBezTo>
                      <a:pt x="10136441" y="-38941"/>
                      <a:pt x="10432526" y="21558"/>
                      <a:pt x="10542494" y="0"/>
                    </a:cubicBezTo>
                    <a:cubicBezTo>
                      <a:pt x="10555391" y="108369"/>
                      <a:pt x="10536401" y="248993"/>
                      <a:pt x="10542494" y="399108"/>
                    </a:cubicBezTo>
                    <a:cubicBezTo>
                      <a:pt x="10548587" y="549223"/>
                      <a:pt x="10486131" y="750640"/>
                      <a:pt x="10542494" y="896627"/>
                    </a:cubicBezTo>
                    <a:cubicBezTo>
                      <a:pt x="10598857" y="1042614"/>
                      <a:pt x="10477213" y="1263423"/>
                      <a:pt x="10542494" y="1541761"/>
                    </a:cubicBezTo>
                    <a:cubicBezTo>
                      <a:pt x="10607775" y="1820099"/>
                      <a:pt x="10491286" y="1895216"/>
                      <a:pt x="10542494" y="2039280"/>
                    </a:cubicBezTo>
                    <a:cubicBezTo>
                      <a:pt x="10593702" y="2183344"/>
                      <a:pt x="10527982" y="2325323"/>
                      <a:pt x="10542494" y="2487593"/>
                    </a:cubicBezTo>
                    <a:cubicBezTo>
                      <a:pt x="10557006" y="2649863"/>
                      <a:pt x="10486948" y="2769540"/>
                      <a:pt x="10542494" y="3034317"/>
                    </a:cubicBezTo>
                    <a:cubicBezTo>
                      <a:pt x="10598040" y="3299094"/>
                      <a:pt x="10488331" y="3378853"/>
                      <a:pt x="10542494" y="3679451"/>
                    </a:cubicBezTo>
                    <a:cubicBezTo>
                      <a:pt x="10596657" y="3980049"/>
                      <a:pt x="10540351" y="4025489"/>
                      <a:pt x="10542494" y="4324585"/>
                    </a:cubicBezTo>
                    <a:cubicBezTo>
                      <a:pt x="10544637" y="4623681"/>
                      <a:pt x="10522731" y="4704311"/>
                      <a:pt x="10542494" y="4920514"/>
                    </a:cubicBezTo>
                    <a:cubicBezTo>
                      <a:pt x="10204892" y="5000815"/>
                      <a:pt x="10128638" y="4840761"/>
                      <a:pt x="9745950" y="4920514"/>
                    </a:cubicBezTo>
                    <a:cubicBezTo>
                      <a:pt x="9363262" y="5000267"/>
                      <a:pt x="9213832" y="4871292"/>
                      <a:pt x="9054831" y="4920514"/>
                    </a:cubicBezTo>
                    <a:cubicBezTo>
                      <a:pt x="8895830" y="4969736"/>
                      <a:pt x="8829460" y="4906120"/>
                      <a:pt x="8679987" y="4920514"/>
                    </a:cubicBezTo>
                    <a:cubicBezTo>
                      <a:pt x="8530514" y="4934908"/>
                      <a:pt x="8417247" y="4910337"/>
                      <a:pt x="8305142" y="4920514"/>
                    </a:cubicBezTo>
                    <a:cubicBezTo>
                      <a:pt x="8193037" y="4930691"/>
                      <a:pt x="7762546" y="4905619"/>
                      <a:pt x="7614023" y="4920514"/>
                    </a:cubicBezTo>
                    <a:cubicBezTo>
                      <a:pt x="7465500" y="4935409"/>
                      <a:pt x="7285670" y="4909647"/>
                      <a:pt x="7133754" y="4920514"/>
                    </a:cubicBezTo>
                    <a:cubicBezTo>
                      <a:pt x="6981838" y="4931381"/>
                      <a:pt x="6908130" y="4919413"/>
                      <a:pt x="6758910" y="4920514"/>
                    </a:cubicBezTo>
                    <a:cubicBezTo>
                      <a:pt x="6609690" y="4921615"/>
                      <a:pt x="6323693" y="4902644"/>
                      <a:pt x="6173216" y="4920514"/>
                    </a:cubicBezTo>
                    <a:cubicBezTo>
                      <a:pt x="6022739" y="4938384"/>
                      <a:pt x="5973908" y="4898774"/>
                      <a:pt x="5903797" y="4920514"/>
                    </a:cubicBezTo>
                    <a:cubicBezTo>
                      <a:pt x="5833686" y="4942254"/>
                      <a:pt x="5744939" y="4919239"/>
                      <a:pt x="5634377" y="4920514"/>
                    </a:cubicBezTo>
                    <a:cubicBezTo>
                      <a:pt x="5523815" y="4921789"/>
                      <a:pt x="5278337" y="4886025"/>
                      <a:pt x="4943258" y="4920514"/>
                    </a:cubicBezTo>
                    <a:cubicBezTo>
                      <a:pt x="4608179" y="4955003"/>
                      <a:pt x="4484946" y="4867965"/>
                      <a:pt x="4252139" y="4920514"/>
                    </a:cubicBezTo>
                    <a:cubicBezTo>
                      <a:pt x="4019332" y="4973063"/>
                      <a:pt x="3945440" y="4884422"/>
                      <a:pt x="3666445" y="4920514"/>
                    </a:cubicBezTo>
                    <a:cubicBezTo>
                      <a:pt x="3387450" y="4956606"/>
                      <a:pt x="3430403" y="4887503"/>
                      <a:pt x="3291601" y="4920514"/>
                    </a:cubicBezTo>
                    <a:cubicBezTo>
                      <a:pt x="3152799" y="4953525"/>
                      <a:pt x="2961464" y="4867003"/>
                      <a:pt x="2811332" y="4920514"/>
                    </a:cubicBezTo>
                    <a:cubicBezTo>
                      <a:pt x="2661200" y="4974025"/>
                      <a:pt x="2552034" y="4875992"/>
                      <a:pt x="2436488" y="4920514"/>
                    </a:cubicBezTo>
                    <a:cubicBezTo>
                      <a:pt x="2320942" y="4965036"/>
                      <a:pt x="2149704" y="4888603"/>
                      <a:pt x="1956218" y="4920514"/>
                    </a:cubicBezTo>
                    <a:cubicBezTo>
                      <a:pt x="1762732" y="4952425"/>
                      <a:pt x="1634342" y="4910777"/>
                      <a:pt x="1370524" y="4920514"/>
                    </a:cubicBezTo>
                    <a:cubicBezTo>
                      <a:pt x="1106706" y="4930251"/>
                      <a:pt x="1062567" y="4920499"/>
                      <a:pt x="784830" y="4920514"/>
                    </a:cubicBezTo>
                    <a:cubicBezTo>
                      <a:pt x="507093" y="4920529"/>
                      <a:pt x="219104" y="4845126"/>
                      <a:pt x="0" y="4920514"/>
                    </a:cubicBezTo>
                    <a:cubicBezTo>
                      <a:pt x="-25770" y="4698150"/>
                      <a:pt x="18936" y="4598186"/>
                      <a:pt x="0" y="4373790"/>
                    </a:cubicBezTo>
                    <a:cubicBezTo>
                      <a:pt x="-18936" y="4149394"/>
                      <a:pt x="12458" y="4043630"/>
                      <a:pt x="0" y="3777861"/>
                    </a:cubicBezTo>
                    <a:cubicBezTo>
                      <a:pt x="-12458" y="3512092"/>
                      <a:pt x="44687" y="3266444"/>
                      <a:pt x="0" y="3132727"/>
                    </a:cubicBezTo>
                    <a:cubicBezTo>
                      <a:pt x="-44687" y="2999010"/>
                      <a:pt x="42192" y="2891420"/>
                      <a:pt x="0" y="2684414"/>
                    </a:cubicBezTo>
                    <a:cubicBezTo>
                      <a:pt x="-42192" y="2477408"/>
                      <a:pt x="14574" y="2354720"/>
                      <a:pt x="0" y="2236100"/>
                    </a:cubicBezTo>
                    <a:cubicBezTo>
                      <a:pt x="-14574" y="2117480"/>
                      <a:pt x="35966" y="1941098"/>
                      <a:pt x="0" y="1836992"/>
                    </a:cubicBezTo>
                    <a:cubicBezTo>
                      <a:pt x="-35966" y="1732886"/>
                      <a:pt x="13187" y="1527728"/>
                      <a:pt x="0" y="1388678"/>
                    </a:cubicBezTo>
                    <a:cubicBezTo>
                      <a:pt x="-13187" y="1249628"/>
                      <a:pt x="30903" y="979909"/>
                      <a:pt x="0" y="841955"/>
                    </a:cubicBezTo>
                    <a:cubicBezTo>
                      <a:pt x="-30903" y="704001"/>
                      <a:pt x="87232" y="249495"/>
                      <a:pt x="0" y="0"/>
                    </a:cubicBezTo>
                    <a:close/>
                  </a:path>
                  <a:path w="10542494" h="4920514" stroke="0" extrusionOk="0">
                    <a:moveTo>
                      <a:pt x="0" y="0"/>
                    </a:moveTo>
                    <a:cubicBezTo>
                      <a:pt x="196072" y="-46633"/>
                      <a:pt x="512736" y="62258"/>
                      <a:pt x="691119" y="0"/>
                    </a:cubicBezTo>
                    <a:cubicBezTo>
                      <a:pt x="869502" y="-62258"/>
                      <a:pt x="1048577" y="5836"/>
                      <a:pt x="1382238" y="0"/>
                    </a:cubicBezTo>
                    <a:cubicBezTo>
                      <a:pt x="1715899" y="-5836"/>
                      <a:pt x="1801039" y="5740"/>
                      <a:pt x="1967932" y="0"/>
                    </a:cubicBezTo>
                    <a:cubicBezTo>
                      <a:pt x="2134825" y="-5740"/>
                      <a:pt x="2256364" y="25767"/>
                      <a:pt x="2342776" y="0"/>
                    </a:cubicBezTo>
                    <a:cubicBezTo>
                      <a:pt x="2429188" y="-25767"/>
                      <a:pt x="2646839" y="27588"/>
                      <a:pt x="2823046" y="0"/>
                    </a:cubicBezTo>
                    <a:cubicBezTo>
                      <a:pt x="2999253" y="-27588"/>
                      <a:pt x="3205936" y="2172"/>
                      <a:pt x="3303315" y="0"/>
                    </a:cubicBezTo>
                    <a:cubicBezTo>
                      <a:pt x="3400694" y="-2172"/>
                      <a:pt x="3474519" y="18604"/>
                      <a:pt x="3572734" y="0"/>
                    </a:cubicBezTo>
                    <a:cubicBezTo>
                      <a:pt x="3670949" y="-18604"/>
                      <a:pt x="3987210" y="2766"/>
                      <a:pt x="4263853" y="0"/>
                    </a:cubicBezTo>
                    <a:cubicBezTo>
                      <a:pt x="4540496" y="-2766"/>
                      <a:pt x="4573127" y="3710"/>
                      <a:pt x="4849547" y="0"/>
                    </a:cubicBezTo>
                    <a:cubicBezTo>
                      <a:pt x="5125967" y="-3710"/>
                      <a:pt x="5369908" y="74452"/>
                      <a:pt x="5540666" y="0"/>
                    </a:cubicBezTo>
                    <a:cubicBezTo>
                      <a:pt x="5711424" y="-74452"/>
                      <a:pt x="6076293" y="34266"/>
                      <a:pt x="6337210" y="0"/>
                    </a:cubicBezTo>
                    <a:cubicBezTo>
                      <a:pt x="6598127" y="-34266"/>
                      <a:pt x="6834968" y="4331"/>
                      <a:pt x="7028329" y="0"/>
                    </a:cubicBezTo>
                    <a:cubicBezTo>
                      <a:pt x="7221690" y="-4331"/>
                      <a:pt x="7246421" y="36696"/>
                      <a:pt x="7403174" y="0"/>
                    </a:cubicBezTo>
                    <a:cubicBezTo>
                      <a:pt x="7559928" y="-36696"/>
                      <a:pt x="7671626" y="895"/>
                      <a:pt x="7778018" y="0"/>
                    </a:cubicBezTo>
                    <a:cubicBezTo>
                      <a:pt x="7884410" y="-895"/>
                      <a:pt x="8030605" y="56344"/>
                      <a:pt x="8258287" y="0"/>
                    </a:cubicBezTo>
                    <a:cubicBezTo>
                      <a:pt x="8485969" y="-56344"/>
                      <a:pt x="8615850" y="29995"/>
                      <a:pt x="8738556" y="0"/>
                    </a:cubicBezTo>
                    <a:cubicBezTo>
                      <a:pt x="8861262" y="-29995"/>
                      <a:pt x="9370204" y="38234"/>
                      <a:pt x="9535100" y="0"/>
                    </a:cubicBezTo>
                    <a:cubicBezTo>
                      <a:pt x="9699996" y="-38234"/>
                      <a:pt x="9835738" y="14540"/>
                      <a:pt x="10015369" y="0"/>
                    </a:cubicBezTo>
                    <a:cubicBezTo>
                      <a:pt x="10195000" y="-14540"/>
                      <a:pt x="10327254" y="5736"/>
                      <a:pt x="10542494" y="0"/>
                    </a:cubicBezTo>
                    <a:cubicBezTo>
                      <a:pt x="10593887" y="133762"/>
                      <a:pt x="10531520" y="267914"/>
                      <a:pt x="10542494" y="497519"/>
                    </a:cubicBezTo>
                    <a:cubicBezTo>
                      <a:pt x="10553468" y="727124"/>
                      <a:pt x="10521530" y="847188"/>
                      <a:pt x="10542494" y="945832"/>
                    </a:cubicBezTo>
                    <a:cubicBezTo>
                      <a:pt x="10563458" y="1044476"/>
                      <a:pt x="10503370" y="1154702"/>
                      <a:pt x="10542494" y="1344940"/>
                    </a:cubicBezTo>
                    <a:cubicBezTo>
                      <a:pt x="10581618" y="1535178"/>
                      <a:pt x="10510572" y="1727852"/>
                      <a:pt x="10542494" y="1891664"/>
                    </a:cubicBezTo>
                    <a:cubicBezTo>
                      <a:pt x="10574416" y="2055476"/>
                      <a:pt x="10477874" y="2307835"/>
                      <a:pt x="10542494" y="2487593"/>
                    </a:cubicBezTo>
                    <a:cubicBezTo>
                      <a:pt x="10607114" y="2667351"/>
                      <a:pt x="10537046" y="2860826"/>
                      <a:pt x="10542494" y="2985112"/>
                    </a:cubicBezTo>
                    <a:cubicBezTo>
                      <a:pt x="10547942" y="3109398"/>
                      <a:pt x="10488262" y="3446539"/>
                      <a:pt x="10542494" y="3630246"/>
                    </a:cubicBezTo>
                    <a:cubicBezTo>
                      <a:pt x="10596726" y="3813953"/>
                      <a:pt x="10531787" y="3893013"/>
                      <a:pt x="10542494" y="4029354"/>
                    </a:cubicBezTo>
                    <a:cubicBezTo>
                      <a:pt x="10553201" y="4165695"/>
                      <a:pt x="10488869" y="4624360"/>
                      <a:pt x="10542494" y="4920514"/>
                    </a:cubicBezTo>
                    <a:cubicBezTo>
                      <a:pt x="10411775" y="4954061"/>
                      <a:pt x="10248396" y="4877042"/>
                      <a:pt x="10167650" y="4920514"/>
                    </a:cubicBezTo>
                    <a:cubicBezTo>
                      <a:pt x="10086904" y="4963986"/>
                      <a:pt x="9894341" y="4911955"/>
                      <a:pt x="9792806" y="4920514"/>
                    </a:cubicBezTo>
                    <a:cubicBezTo>
                      <a:pt x="9691271" y="4929073"/>
                      <a:pt x="9606882" y="4913366"/>
                      <a:pt x="9523386" y="4920514"/>
                    </a:cubicBezTo>
                    <a:cubicBezTo>
                      <a:pt x="9439890" y="4927662"/>
                      <a:pt x="9111161" y="4901508"/>
                      <a:pt x="8726842" y="4920514"/>
                    </a:cubicBezTo>
                    <a:cubicBezTo>
                      <a:pt x="8342523" y="4939520"/>
                      <a:pt x="8343383" y="4907803"/>
                      <a:pt x="8246573" y="4920514"/>
                    </a:cubicBezTo>
                    <a:cubicBezTo>
                      <a:pt x="8149763" y="4933225"/>
                      <a:pt x="7855507" y="4887714"/>
                      <a:pt x="7555454" y="4920514"/>
                    </a:cubicBezTo>
                    <a:cubicBezTo>
                      <a:pt x="7255401" y="4953314"/>
                      <a:pt x="7157033" y="4840002"/>
                      <a:pt x="6758910" y="4920514"/>
                    </a:cubicBezTo>
                    <a:cubicBezTo>
                      <a:pt x="6360787" y="5001026"/>
                      <a:pt x="6566631" y="4888689"/>
                      <a:pt x="6489491" y="4920514"/>
                    </a:cubicBezTo>
                    <a:cubicBezTo>
                      <a:pt x="6412351" y="4952339"/>
                      <a:pt x="6189122" y="4851887"/>
                      <a:pt x="5903797" y="4920514"/>
                    </a:cubicBezTo>
                    <a:cubicBezTo>
                      <a:pt x="5618472" y="4989141"/>
                      <a:pt x="5420766" y="4841768"/>
                      <a:pt x="5212678" y="4920514"/>
                    </a:cubicBezTo>
                    <a:cubicBezTo>
                      <a:pt x="5004590" y="4999260"/>
                      <a:pt x="4682057" y="4902728"/>
                      <a:pt x="4521559" y="4920514"/>
                    </a:cubicBezTo>
                    <a:cubicBezTo>
                      <a:pt x="4361061" y="4938300"/>
                      <a:pt x="4301784" y="4891887"/>
                      <a:pt x="4146714" y="4920514"/>
                    </a:cubicBezTo>
                    <a:cubicBezTo>
                      <a:pt x="3991644" y="4949141"/>
                      <a:pt x="3727450" y="4909283"/>
                      <a:pt x="3561020" y="4920514"/>
                    </a:cubicBezTo>
                    <a:cubicBezTo>
                      <a:pt x="3394590" y="4931745"/>
                      <a:pt x="3335182" y="4900117"/>
                      <a:pt x="3186176" y="4920514"/>
                    </a:cubicBezTo>
                    <a:cubicBezTo>
                      <a:pt x="3037170" y="4940911"/>
                      <a:pt x="2759254" y="4893227"/>
                      <a:pt x="2600482" y="4920514"/>
                    </a:cubicBezTo>
                    <a:cubicBezTo>
                      <a:pt x="2441710" y="4947801"/>
                      <a:pt x="2173813" y="4897623"/>
                      <a:pt x="1909363" y="4920514"/>
                    </a:cubicBezTo>
                    <a:cubicBezTo>
                      <a:pt x="1644913" y="4943405"/>
                      <a:pt x="1609762" y="4882574"/>
                      <a:pt x="1323669" y="4920514"/>
                    </a:cubicBezTo>
                    <a:cubicBezTo>
                      <a:pt x="1037576" y="4958454"/>
                      <a:pt x="879343" y="4855869"/>
                      <a:pt x="527125" y="4920514"/>
                    </a:cubicBezTo>
                    <a:cubicBezTo>
                      <a:pt x="174907" y="4985159"/>
                      <a:pt x="108539" y="4885256"/>
                      <a:pt x="0" y="4920514"/>
                    </a:cubicBezTo>
                    <a:cubicBezTo>
                      <a:pt x="-60108" y="4683974"/>
                      <a:pt x="52305" y="4548896"/>
                      <a:pt x="0" y="4275380"/>
                    </a:cubicBezTo>
                    <a:cubicBezTo>
                      <a:pt x="-52305" y="4001864"/>
                      <a:pt x="26854" y="3860851"/>
                      <a:pt x="0" y="3728656"/>
                    </a:cubicBezTo>
                    <a:cubicBezTo>
                      <a:pt x="-26854" y="3596461"/>
                      <a:pt x="47768" y="3451540"/>
                      <a:pt x="0" y="3231138"/>
                    </a:cubicBezTo>
                    <a:cubicBezTo>
                      <a:pt x="-47768" y="3010736"/>
                      <a:pt x="35329" y="2894653"/>
                      <a:pt x="0" y="2586003"/>
                    </a:cubicBezTo>
                    <a:cubicBezTo>
                      <a:pt x="-35329" y="2277354"/>
                      <a:pt x="36705" y="2321209"/>
                      <a:pt x="0" y="2186895"/>
                    </a:cubicBezTo>
                    <a:cubicBezTo>
                      <a:pt x="-36705" y="2052581"/>
                      <a:pt x="15619" y="1977045"/>
                      <a:pt x="0" y="1787787"/>
                    </a:cubicBezTo>
                    <a:cubicBezTo>
                      <a:pt x="-15619" y="1598529"/>
                      <a:pt x="42463" y="1466235"/>
                      <a:pt x="0" y="1241063"/>
                    </a:cubicBezTo>
                    <a:cubicBezTo>
                      <a:pt x="-42463" y="1015891"/>
                      <a:pt x="56792" y="791505"/>
                      <a:pt x="0" y="595929"/>
                    </a:cubicBezTo>
                    <a:cubicBezTo>
                      <a:pt x="-56792" y="400353"/>
                      <a:pt x="68629" y="176624"/>
                      <a:pt x="0" y="0"/>
                    </a:cubicBezTo>
                    <a:close/>
                  </a:path>
                </a:pathLst>
              </a:custGeom>
              <a:ln w="57150">
                <a:solidFill>
                  <a:srgbClr val="3C8F7D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Bài 2: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Tính</a:t>
                </a:r>
                <a:endParaRPr lang="en-US" sz="4800" dirty="0">
                  <a:ln>
                    <a:solidFill>
                      <a:schemeClr val="tx1"/>
                    </a:solidFill>
                  </a:ln>
                  <a:solidFill>
                    <a:srgbClr val="3C8F7D"/>
                  </a:solidFill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914400"/>
                <a:ext cx="10542494" cy="49205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3C8F7D"/>
                </a:solidFill>
                <a:extLst>
                  <a:ext uri="{C807C97D-BFC1-408E-A445-0C87EB9F89A2}">
                    <ask:lineSketchStyleProps xmlns:ask="http://schemas.microsoft.com/office/drawing/2018/sketchyshapes" xmlns:a14="http://schemas.microsoft.com/office/drawing/2010/main" xmlns="" sd="2636963687">
                      <a:custGeom>
                        <a:avLst/>
                        <a:gdLst>
                          <a:gd name="connsiteX0" fmla="*/ 0 w 10542494"/>
                          <a:gd name="connsiteY0" fmla="*/ 0 h 4920514"/>
                          <a:gd name="connsiteX1" fmla="*/ 269419 w 10542494"/>
                          <a:gd name="connsiteY1" fmla="*/ 0 h 4920514"/>
                          <a:gd name="connsiteX2" fmla="*/ 749688 w 10542494"/>
                          <a:gd name="connsiteY2" fmla="*/ 0 h 4920514"/>
                          <a:gd name="connsiteX3" fmla="*/ 1440808 w 10542494"/>
                          <a:gd name="connsiteY3" fmla="*/ 0 h 4920514"/>
                          <a:gd name="connsiteX4" fmla="*/ 1710227 w 10542494"/>
                          <a:gd name="connsiteY4" fmla="*/ 0 h 4920514"/>
                          <a:gd name="connsiteX5" fmla="*/ 2506771 w 10542494"/>
                          <a:gd name="connsiteY5" fmla="*/ 0 h 4920514"/>
                          <a:gd name="connsiteX6" fmla="*/ 2987040 w 10542494"/>
                          <a:gd name="connsiteY6" fmla="*/ 0 h 4920514"/>
                          <a:gd name="connsiteX7" fmla="*/ 3361884 w 10542494"/>
                          <a:gd name="connsiteY7" fmla="*/ 0 h 4920514"/>
                          <a:gd name="connsiteX8" fmla="*/ 4053003 w 10542494"/>
                          <a:gd name="connsiteY8" fmla="*/ 0 h 4920514"/>
                          <a:gd name="connsiteX9" fmla="*/ 4638697 w 10542494"/>
                          <a:gd name="connsiteY9" fmla="*/ 0 h 4920514"/>
                          <a:gd name="connsiteX10" fmla="*/ 5224391 w 10542494"/>
                          <a:gd name="connsiteY10" fmla="*/ 0 h 4920514"/>
                          <a:gd name="connsiteX11" fmla="*/ 5704661 w 10542494"/>
                          <a:gd name="connsiteY11" fmla="*/ 0 h 4920514"/>
                          <a:gd name="connsiteX12" fmla="*/ 6290355 w 10542494"/>
                          <a:gd name="connsiteY12" fmla="*/ 0 h 4920514"/>
                          <a:gd name="connsiteX13" fmla="*/ 6665199 w 10542494"/>
                          <a:gd name="connsiteY13" fmla="*/ 0 h 4920514"/>
                          <a:gd name="connsiteX14" fmla="*/ 6934618 w 10542494"/>
                          <a:gd name="connsiteY14" fmla="*/ 0 h 4920514"/>
                          <a:gd name="connsiteX15" fmla="*/ 7520312 w 10542494"/>
                          <a:gd name="connsiteY15" fmla="*/ 0 h 4920514"/>
                          <a:gd name="connsiteX16" fmla="*/ 7789732 w 10542494"/>
                          <a:gd name="connsiteY16" fmla="*/ 0 h 4920514"/>
                          <a:gd name="connsiteX17" fmla="*/ 8270001 w 10542494"/>
                          <a:gd name="connsiteY17" fmla="*/ 0 h 4920514"/>
                          <a:gd name="connsiteX18" fmla="*/ 8961120 w 10542494"/>
                          <a:gd name="connsiteY18" fmla="*/ 0 h 4920514"/>
                          <a:gd name="connsiteX19" fmla="*/ 9546814 w 10542494"/>
                          <a:gd name="connsiteY19" fmla="*/ 0 h 4920514"/>
                          <a:gd name="connsiteX20" fmla="*/ 10027083 w 10542494"/>
                          <a:gd name="connsiteY20" fmla="*/ 0 h 4920514"/>
                          <a:gd name="connsiteX21" fmla="*/ 10542494 w 10542494"/>
                          <a:gd name="connsiteY21" fmla="*/ 0 h 4920514"/>
                          <a:gd name="connsiteX22" fmla="*/ 10542494 w 10542494"/>
                          <a:gd name="connsiteY22" fmla="*/ 399108 h 4920514"/>
                          <a:gd name="connsiteX23" fmla="*/ 10542494 w 10542494"/>
                          <a:gd name="connsiteY23" fmla="*/ 896627 h 4920514"/>
                          <a:gd name="connsiteX24" fmla="*/ 10542494 w 10542494"/>
                          <a:gd name="connsiteY24" fmla="*/ 1541761 h 4920514"/>
                          <a:gd name="connsiteX25" fmla="*/ 10542494 w 10542494"/>
                          <a:gd name="connsiteY25" fmla="*/ 2039280 h 4920514"/>
                          <a:gd name="connsiteX26" fmla="*/ 10542494 w 10542494"/>
                          <a:gd name="connsiteY26" fmla="*/ 2487593 h 4920514"/>
                          <a:gd name="connsiteX27" fmla="*/ 10542494 w 10542494"/>
                          <a:gd name="connsiteY27" fmla="*/ 3034317 h 4920514"/>
                          <a:gd name="connsiteX28" fmla="*/ 10542494 w 10542494"/>
                          <a:gd name="connsiteY28" fmla="*/ 3679451 h 4920514"/>
                          <a:gd name="connsiteX29" fmla="*/ 10542494 w 10542494"/>
                          <a:gd name="connsiteY29" fmla="*/ 4324585 h 4920514"/>
                          <a:gd name="connsiteX30" fmla="*/ 10542494 w 10542494"/>
                          <a:gd name="connsiteY30" fmla="*/ 4920514 h 4920514"/>
                          <a:gd name="connsiteX31" fmla="*/ 9745950 w 10542494"/>
                          <a:gd name="connsiteY31" fmla="*/ 4920514 h 4920514"/>
                          <a:gd name="connsiteX32" fmla="*/ 9054831 w 10542494"/>
                          <a:gd name="connsiteY32" fmla="*/ 4920514 h 4920514"/>
                          <a:gd name="connsiteX33" fmla="*/ 8679987 w 10542494"/>
                          <a:gd name="connsiteY33" fmla="*/ 4920514 h 4920514"/>
                          <a:gd name="connsiteX34" fmla="*/ 8305142 w 10542494"/>
                          <a:gd name="connsiteY34" fmla="*/ 4920514 h 4920514"/>
                          <a:gd name="connsiteX35" fmla="*/ 7614023 w 10542494"/>
                          <a:gd name="connsiteY35" fmla="*/ 4920514 h 4920514"/>
                          <a:gd name="connsiteX36" fmla="*/ 7133754 w 10542494"/>
                          <a:gd name="connsiteY36" fmla="*/ 4920514 h 4920514"/>
                          <a:gd name="connsiteX37" fmla="*/ 6758910 w 10542494"/>
                          <a:gd name="connsiteY37" fmla="*/ 4920514 h 4920514"/>
                          <a:gd name="connsiteX38" fmla="*/ 6173216 w 10542494"/>
                          <a:gd name="connsiteY38" fmla="*/ 4920514 h 4920514"/>
                          <a:gd name="connsiteX39" fmla="*/ 5903797 w 10542494"/>
                          <a:gd name="connsiteY39" fmla="*/ 4920514 h 4920514"/>
                          <a:gd name="connsiteX40" fmla="*/ 5634377 w 10542494"/>
                          <a:gd name="connsiteY40" fmla="*/ 4920514 h 4920514"/>
                          <a:gd name="connsiteX41" fmla="*/ 4943258 w 10542494"/>
                          <a:gd name="connsiteY41" fmla="*/ 4920514 h 4920514"/>
                          <a:gd name="connsiteX42" fmla="*/ 4252139 w 10542494"/>
                          <a:gd name="connsiteY42" fmla="*/ 4920514 h 4920514"/>
                          <a:gd name="connsiteX43" fmla="*/ 3666445 w 10542494"/>
                          <a:gd name="connsiteY43" fmla="*/ 4920514 h 4920514"/>
                          <a:gd name="connsiteX44" fmla="*/ 3291601 w 10542494"/>
                          <a:gd name="connsiteY44" fmla="*/ 4920514 h 4920514"/>
                          <a:gd name="connsiteX45" fmla="*/ 2811332 w 10542494"/>
                          <a:gd name="connsiteY45" fmla="*/ 4920514 h 4920514"/>
                          <a:gd name="connsiteX46" fmla="*/ 2436488 w 10542494"/>
                          <a:gd name="connsiteY46" fmla="*/ 4920514 h 4920514"/>
                          <a:gd name="connsiteX47" fmla="*/ 1956218 w 10542494"/>
                          <a:gd name="connsiteY47" fmla="*/ 4920514 h 4920514"/>
                          <a:gd name="connsiteX48" fmla="*/ 1370524 w 10542494"/>
                          <a:gd name="connsiteY48" fmla="*/ 4920514 h 4920514"/>
                          <a:gd name="connsiteX49" fmla="*/ 784830 w 10542494"/>
                          <a:gd name="connsiteY49" fmla="*/ 4920514 h 4920514"/>
                          <a:gd name="connsiteX50" fmla="*/ 0 w 10542494"/>
                          <a:gd name="connsiteY50" fmla="*/ 4920514 h 4920514"/>
                          <a:gd name="connsiteX51" fmla="*/ 0 w 10542494"/>
                          <a:gd name="connsiteY51" fmla="*/ 4373790 h 4920514"/>
                          <a:gd name="connsiteX52" fmla="*/ 0 w 10542494"/>
                          <a:gd name="connsiteY52" fmla="*/ 3777861 h 4920514"/>
                          <a:gd name="connsiteX53" fmla="*/ 0 w 10542494"/>
                          <a:gd name="connsiteY53" fmla="*/ 3132727 h 4920514"/>
                          <a:gd name="connsiteX54" fmla="*/ 0 w 10542494"/>
                          <a:gd name="connsiteY54" fmla="*/ 2684414 h 4920514"/>
                          <a:gd name="connsiteX55" fmla="*/ 0 w 10542494"/>
                          <a:gd name="connsiteY55" fmla="*/ 2236100 h 4920514"/>
                          <a:gd name="connsiteX56" fmla="*/ 0 w 10542494"/>
                          <a:gd name="connsiteY56" fmla="*/ 1836992 h 4920514"/>
                          <a:gd name="connsiteX57" fmla="*/ 0 w 10542494"/>
                          <a:gd name="connsiteY57" fmla="*/ 1388678 h 4920514"/>
                          <a:gd name="connsiteX58" fmla="*/ 0 w 10542494"/>
                          <a:gd name="connsiteY58" fmla="*/ 841955 h 4920514"/>
                          <a:gd name="connsiteX59" fmla="*/ 0 w 10542494"/>
                          <a:gd name="connsiteY59" fmla="*/ 0 h 492051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</a:cxnLst>
                        <a:rect l="l" t="t" r="r" b="b"/>
                        <a:pathLst>
                          <a:path w="10542494" h="4920514" fill="none" extrusionOk="0">
                            <a:moveTo>
                              <a:pt x="0" y="0"/>
                            </a:moveTo>
                            <a:cubicBezTo>
                              <a:pt x="121235" y="-31130"/>
                              <a:pt x="210479" y="6729"/>
                              <a:pt x="269419" y="0"/>
                            </a:cubicBezTo>
                            <a:cubicBezTo>
                              <a:pt x="328359" y="-6729"/>
                              <a:pt x="510163" y="19893"/>
                              <a:pt x="749688" y="0"/>
                            </a:cubicBezTo>
                            <a:cubicBezTo>
                              <a:pt x="989213" y="-19893"/>
                              <a:pt x="1264983" y="34624"/>
                              <a:pt x="1440808" y="0"/>
                            </a:cubicBezTo>
                            <a:cubicBezTo>
                              <a:pt x="1616633" y="-34624"/>
                              <a:pt x="1594479" y="10794"/>
                              <a:pt x="1710227" y="0"/>
                            </a:cubicBezTo>
                            <a:cubicBezTo>
                              <a:pt x="1825975" y="-10794"/>
                              <a:pt x="2277235" y="47164"/>
                              <a:pt x="2506771" y="0"/>
                            </a:cubicBezTo>
                            <a:cubicBezTo>
                              <a:pt x="2736307" y="-47164"/>
                              <a:pt x="2842167" y="11605"/>
                              <a:pt x="2987040" y="0"/>
                            </a:cubicBezTo>
                            <a:cubicBezTo>
                              <a:pt x="3131913" y="-11605"/>
                              <a:pt x="3267870" y="38020"/>
                              <a:pt x="3361884" y="0"/>
                            </a:cubicBezTo>
                            <a:cubicBezTo>
                              <a:pt x="3455898" y="-38020"/>
                              <a:pt x="3804694" y="2404"/>
                              <a:pt x="4053003" y="0"/>
                            </a:cubicBezTo>
                            <a:cubicBezTo>
                              <a:pt x="4301312" y="-2404"/>
                              <a:pt x="4436546" y="28238"/>
                              <a:pt x="4638697" y="0"/>
                            </a:cubicBezTo>
                            <a:cubicBezTo>
                              <a:pt x="4840848" y="-28238"/>
                              <a:pt x="5002085" y="48552"/>
                              <a:pt x="5224391" y="0"/>
                            </a:cubicBezTo>
                            <a:cubicBezTo>
                              <a:pt x="5446697" y="-48552"/>
                              <a:pt x="5563393" y="26583"/>
                              <a:pt x="5704661" y="0"/>
                            </a:cubicBezTo>
                            <a:cubicBezTo>
                              <a:pt x="5845929" y="-26583"/>
                              <a:pt x="6152108" y="16348"/>
                              <a:pt x="6290355" y="0"/>
                            </a:cubicBezTo>
                            <a:cubicBezTo>
                              <a:pt x="6428602" y="-16348"/>
                              <a:pt x="6500515" y="24409"/>
                              <a:pt x="6665199" y="0"/>
                            </a:cubicBezTo>
                            <a:cubicBezTo>
                              <a:pt x="6829883" y="-24409"/>
                              <a:pt x="6874257" y="26221"/>
                              <a:pt x="6934618" y="0"/>
                            </a:cubicBezTo>
                            <a:cubicBezTo>
                              <a:pt x="6994979" y="-26221"/>
                              <a:pt x="7287392" y="31294"/>
                              <a:pt x="7520312" y="0"/>
                            </a:cubicBezTo>
                            <a:cubicBezTo>
                              <a:pt x="7753232" y="-31294"/>
                              <a:pt x="7720177" y="18117"/>
                              <a:pt x="7789732" y="0"/>
                            </a:cubicBezTo>
                            <a:cubicBezTo>
                              <a:pt x="7859287" y="-18117"/>
                              <a:pt x="8090431" y="10343"/>
                              <a:pt x="8270001" y="0"/>
                            </a:cubicBezTo>
                            <a:cubicBezTo>
                              <a:pt x="8449571" y="-10343"/>
                              <a:pt x="8643911" y="42544"/>
                              <a:pt x="8961120" y="0"/>
                            </a:cubicBezTo>
                            <a:cubicBezTo>
                              <a:pt x="9278329" y="-42544"/>
                              <a:pt x="9273176" y="62767"/>
                              <a:pt x="9546814" y="0"/>
                            </a:cubicBezTo>
                            <a:cubicBezTo>
                              <a:pt x="9820452" y="-62767"/>
                              <a:pt x="9917725" y="38941"/>
                              <a:pt x="10027083" y="0"/>
                            </a:cubicBezTo>
                            <a:cubicBezTo>
                              <a:pt x="10136441" y="-38941"/>
                              <a:pt x="10432526" y="21558"/>
                              <a:pt x="10542494" y="0"/>
                            </a:cubicBezTo>
                            <a:cubicBezTo>
                              <a:pt x="10555391" y="108369"/>
                              <a:pt x="10536401" y="248993"/>
                              <a:pt x="10542494" y="399108"/>
                            </a:cubicBezTo>
                            <a:cubicBezTo>
                              <a:pt x="10548587" y="549223"/>
                              <a:pt x="10486131" y="750640"/>
                              <a:pt x="10542494" y="896627"/>
                            </a:cubicBezTo>
                            <a:cubicBezTo>
                              <a:pt x="10598857" y="1042614"/>
                              <a:pt x="10477213" y="1263423"/>
                              <a:pt x="10542494" y="1541761"/>
                            </a:cubicBezTo>
                            <a:cubicBezTo>
                              <a:pt x="10607775" y="1820099"/>
                              <a:pt x="10491286" y="1895216"/>
                              <a:pt x="10542494" y="2039280"/>
                            </a:cubicBezTo>
                            <a:cubicBezTo>
                              <a:pt x="10593702" y="2183344"/>
                              <a:pt x="10527982" y="2325323"/>
                              <a:pt x="10542494" y="2487593"/>
                            </a:cubicBezTo>
                            <a:cubicBezTo>
                              <a:pt x="10557006" y="2649863"/>
                              <a:pt x="10486948" y="2769540"/>
                              <a:pt x="10542494" y="3034317"/>
                            </a:cubicBezTo>
                            <a:cubicBezTo>
                              <a:pt x="10598040" y="3299094"/>
                              <a:pt x="10488331" y="3378853"/>
                              <a:pt x="10542494" y="3679451"/>
                            </a:cubicBezTo>
                            <a:cubicBezTo>
                              <a:pt x="10596657" y="3980049"/>
                              <a:pt x="10540351" y="4025489"/>
                              <a:pt x="10542494" y="4324585"/>
                            </a:cubicBezTo>
                            <a:cubicBezTo>
                              <a:pt x="10544637" y="4623681"/>
                              <a:pt x="10522731" y="4704311"/>
                              <a:pt x="10542494" y="4920514"/>
                            </a:cubicBezTo>
                            <a:cubicBezTo>
                              <a:pt x="10204892" y="5000815"/>
                              <a:pt x="10128638" y="4840761"/>
                              <a:pt x="9745950" y="4920514"/>
                            </a:cubicBezTo>
                            <a:cubicBezTo>
                              <a:pt x="9363262" y="5000267"/>
                              <a:pt x="9213832" y="4871292"/>
                              <a:pt x="9054831" y="4920514"/>
                            </a:cubicBezTo>
                            <a:cubicBezTo>
                              <a:pt x="8895830" y="4969736"/>
                              <a:pt x="8829460" y="4906120"/>
                              <a:pt x="8679987" y="4920514"/>
                            </a:cubicBezTo>
                            <a:cubicBezTo>
                              <a:pt x="8530514" y="4934908"/>
                              <a:pt x="8417247" y="4910337"/>
                              <a:pt x="8305142" y="4920514"/>
                            </a:cubicBezTo>
                            <a:cubicBezTo>
                              <a:pt x="8193037" y="4930691"/>
                              <a:pt x="7762546" y="4905619"/>
                              <a:pt x="7614023" y="4920514"/>
                            </a:cubicBezTo>
                            <a:cubicBezTo>
                              <a:pt x="7465500" y="4935409"/>
                              <a:pt x="7285670" y="4909647"/>
                              <a:pt x="7133754" y="4920514"/>
                            </a:cubicBezTo>
                            <a:cubicBezTo>
                              <a:pt x="6981838" y="4931381"/>
                              <a:pt x="6908130" y="4919413"/>
                              <a:pt x="6758910" y="4920514"/>
                            </a:cubicBezTo>
                            <a:cubicBezTo>
                              <a:pt x="6609690" y="4921615"/>
                              <a:pt x="6323693" y="4902644"/>
                              <a:pt x="6173216" y="4920514"/>
                            </a:cubicBezTo>
                            <a:cubicBezTo>
                              <a:pt x="6022739" y="4938384"/>
                              <a:pt x="5973908" y="4898774"/>
                              <a:pt x="5903797" y="4920514"/>
                            </a:cubicBezTo>
                            <a:cubicBezTo>
                              <a:pt x="5833686" y="4942254"/>
                              <a:pt x="5744939" y="4919239"/>
                              <a:pt x="5634377" y="4920514"/>
                            </a:cubicBezTo>
                            <a:cubicBezTo>
                              <a:pt x="5523815" y="4921789"/>
                              <a:pt x="5278337" y="4886025"/>
                              <a:pt x="4943258" y="4920514"/>
                            </a:cubicBezTo>
                            <a:cubicBezTo>
                              <a:pt x="4608179" y="4955003"/>
                              <a:pt x="4484946" y="4867965"/>
                              <a:pt x="4252139" y="4920514"/>
                            </a:cubicBezTo>
                            <a:cubicBezTo>
                              <a:pt x="4019332" y="4973063"/>
                              <a:pt x="3945440" y="4884422"/>
                              <a:pt x="3666445" y="4920514"/>
                            </a:cubicBezTo>
                            <a:cubicBezTo>
                              <a:pt x="3387450" y="4956606"/>
                              <a:pt x="3430403" y="4887503"/>
                              <a:pt x="3291601" y="4920514"/>
                            </a:cubicBezTo>
                            <a:cubicBezTo>
                              <a:pt x="3152799" y="4953525"/>
                              <a:pt x="2961464" y="4867003"/>
                              <a:pt x="2811332" y="4920514"/>
                            </a:cubicBezTo>
                            <a:cubicBezTo>
                              <a:pt x="2661200" y="4974025"/>
                              <a:pt x="2552034" y="4875992"/>
                              <a:pt x="2436488" y="4920514"/>
                            </a:cubicBezTo>
                            <a:cubicBezTo>
                              <a:pt x="2320942" y="4965036"/>
                              <a:pt x="2149704" y="4888603"/>
                              <a:pt x="1956218" y="4920514"/>
                            </a:cubicBezTo>
                            <a:cubicBezTo>
                              <a:pt x="1762732" y="4952425"/>
                              <a:pt x="1634342" y="4910777"/>
                              <a:pt x="1370524" y="4920514"/>
                            </a:cubicBezTo>
                            <a:cubicBezTo>
                              <a:pt x="1106706" y="4930251"/>
                              <a:pt x="1062567" y="4920499"/>
                              <a:pt x="784830" y="4920514"/>
                            </a:cubicBezTo>
                            <a:cubicBezTo>
                              <a:pt x="507093" y="4920529"/>
                              <a:pt x="219104" y="4845126"/>
                              <a:pt x="0" y="4920514"/>
                            </a:cubicBezTo>
                            <a:cubicBezTo>
                              <a:pt x="-25770" y="4698150"/>
                              <a:pt x="18936" y="4598186"/>
                              <a:pt x="0" y="4373790"/>
                            </a:cubicBezTo>
                            <a:cubicBezTo>
                              <a:pt x="-18936" y="4149394"/>
                              <a:pt x="12458" y="4043630"/>
                              <a:pt x="0" y="3777861"/>
                            </a:cubicBezTo>
                            <a:cubicBezTo>
                              <a:pt x="-12458" y="3512092"/>
                              <a:pt x="44687" y="3266444"/>
                              <a:pt x="0" y="3132727"/>
                            </a:cubicBezTo>
                            <a:cubicBezTo>
                              <a:pt x="-44687" y="2999010"/>
                              <a:pt x="42192" y="2891420"/>
                              <a:pt x="0" y="2684414"/>
                            </a:cubicBezTo>
                            <a:cubicBezTo>
                              <a:pt x="-42192" y="2477408"/>
                              <a:pt x="14574" y="2354720"/>
                              <a:pt x="0" y="2236100"/>
                            </a:cubicBezTo>
                            <a:cubicBezTo>
                              <a:pt x="-14574" y="2117480"/>
                              <a:pt x="35966" y="1941098"/>
                              <a:pt x="0" y="1836992"/>
                            </a:cubicBezTo>
                            <a:cubicBezTo>
                              <a:pt x="-35966" y="1732886"/>
                              <a:pt x="13187" y="1527728"/>
                              <a:pt x="0" y="1388678"/>
                            </a:cubicBezTo>
                            <a:cubicBezTo>
                              <a:pt x="-13187" y="1249628"/>
                              <a:pt x="30903" y="979909"/>
                              <a:pt x="0" y="841955"/>
                            </a:cubicBezTo>
                            <a:cubicBezTo>
                              <a:pt x="-30903" y="704001"/>
                              <a:pt x="87232" y="249495"/>
                              <a:pt x="0" y="0"/>
                            </a:cubicBezTo>
                            <a:close/>
                          </a:path>
                          <a:path w="10542494" h="4920514" stroke="0" extrusionOk="0">
                            <a:moveTo>
                              <a:pt x="0" y="0"/>
                            </a:moveTo>
                            <a:cubicBezTo>
                              <a:pt x="196072" y="-46633"/>
                              <a:pt x="512736" y="62258"/>
                              <a:pt x="691119" y="0"/>
                            </a:cubicBezTo>
                            <a:cubicBezTo>
                              <a:pt x="869502" y="-62258"/>
                              <a:pt x="1048577" y="5836"/>
                              <a:pt x="1382238" y="0"/>
                            </a:cubicBezTo>
                            <a:cubicBezTo>
                              <a:pt x="1715899" y="-5836"/>
                              <a:pt x="1801039" y="5740"/>
                              <a:pt x="1967932" y="0"/>
                            </a:cubicBezTo>
                            <a:cubicBezTo>
                              <a:pt x="2134825" y="-5740"/>
                              <a:pt x="2256364" y="25767"/>
                              <a:pt x="2342776" y="0"/>
                            </a:cubicBezTo>
                            <a:cubicBezTo>
                              <a:pt x="2429188" y="-25767"/>
                              <a:pt x="2646839" y="27588"/>
                              <a:pt x="2823046" y="0"/>
                            </a:cubicBezTo>
                            <a:cubicBezTo>
                              <a:pt x="2999253" y="-27588"/>
                              <a:pt x="3205936" y="2172"/>
                              <a:pt x="3303315" y="0"/>
                            </a:cubicBezTo>
                            <a:cubicBezTo>
                              <a:pt x="3400694" y="-2172"/>
                              <a:pt x="3474519" y="18604"/>
                              <a:pt x="3572734" y="0"/>
                            </a:cubicBezTo>
                            <a:cubicBezTo>
                              <a:pt x="3670949" y="-18604"/>
                              <a:pt x="3987210" y="2766"/>
                              <a:pt x="4263853" y="0"/>
                            </a:cubicBezTo>
                            <a:cubicBezTo>
                              <a:pt x="4540496" y="-2766"/>
                              <a:pt x="4573127" y="3710"/>
                              <a:pt x="4849547" y="0"/>
                            </a:cubicBezTo>
                            <a:cubicBezTo>
                              <a:pt x="5125967" y="-3710"/>
                              <a:pt x="5369908" y="74452"/>
                              <a:pt x="5540666" y="0"/>
                            </a:cubicBezTo>
                            <a:cubicBezTo>
                              <a:pt x="5711424" y="-74452"/>
                              <a:pt x="6076293" y="34266"/>
                              <a:pt x="6337210" y="0"/>
                            </a:cubicBezTo>
                            <a:cubicBezTo>
                              <a:pt x="6598127" y="-34266"/>
                              <a:pt x="6834968" y="4331"/>
                              <a:pt x="7028329" y="0"/>
                            </a:cubicBezTo>
                            <a:cubicBezTo>
                              <a:pt x="7221690" y="-4331"/>
                              <a:pt x="7246421" y="36696"/>
                              <a:pt x="7403174" y="0"/>
                            </a:cubicBezTo>
                            <a:cubicBezTo>
                              <a:pt x="7559928" y="-36696"/>
                              <a:pt x="7671626" y="895"/>
                              <a:pt x="7778018" y="0"/>
                            </a:cubicBezTo>
                            <a:cubicBezTo>
                              <a:pt x="7884410" y="-895"/>
                              <a:pt x="8030605" y="56344"/>
                              <a:pt x="8258287" y="0"/>
                            </a:cubicBezTo>
                            <a:cubicBezTo>
                              <a:pt x="8485969" y="-56344"/>
                              <a:pt x="8615850" y="29995"/>
                              <a:pt x="8738556" y="0"/>
                            </a:cubicBezTo>
                            <a:cubicBezTo>
                              <a:pt x="8861262" y="-29995"/>
                              <a:pt x="9370204" y="38234"/>
                              <a:pt x="9535100" y="0"/>
                            </a:cubicBezTo>
                            <a:cubicBezTo>
                              <a:pt x="9699996" y="-38234"/>
                              <a:pt x="9835738" y="14540"/>
                              <a:pt x="10015369" y="0"/>
                            </a:cubicBezTo>
                            <a:cubicBezTo>
                              <a:pt x="10195000" y="-14540"/>
                              <a:pt x="10327254" y="5736"/>
                              <a:pt x="10542494" y="0"/>
                            </a:cubicBezTo>
                            <a:cubicBezTo>
                              <a:pt x="10593887" y="133762"/>
                              <a:pt x="10531520" y="267914"/>
                              <a:pt x="10542494" y="497519"/>
                            </a:cubicBezTo>
                            <a:cubicBezTo>
                              <a:pt x="10553468" y="727124"/>
                              <a:pt x="10521530" y="847188"/>
                              <a:pt x="10542494" y="945832"/>
                            </a:cubicBezTo>
                            <a:cubicBezTo>
                              <a:pt x="10563458" y="1044476"/>
                              <a:pt x="10503370" y="1154702"/>
                              <a:pt x="10542494" y="1344940"/>
                            </a:cubicBezTo>
                            <a:cubicBezTo>
                              <a:pt x="10581618" y="1535178"/>
                              <a:pt x="10510572" y="1727852"/>
                              <a:pt x="10542494" y="1891664"/>
                            </a:cubicBezTo>
                            <a:cubicBezTo>
                              <a:pt x="10574416" y="2055476"/>
                              <a:pt x="10477874" y="2307835"/>
                              <a:pt x="10542494" y="2487593"/>
                            </a:cubicBezTo>
                            <a:cubicBezTo>
                              <a:pt x="10607114" y="2667351"/>
                              <a:pt x="10537046" y="2860826"/>
                              <a:pt x="10542494" y="2985112"/>
                            </a:cubicBezTo>
                            <a:cubicBezTo>
                              <a:pt x="10547942" y="3109398"/>
                              <a:pt x="10488262" y="3446539"/>
                              <a:pt x="10542494" y="3630246"/>
                            </a:cubicBezTo>
                            <a:cubicBezTo>
                              <a:pt x="10596726" y="3813953"/>
                              <a:pt x="10531787" y="3893013"/>
                              <a:pt x="10542494" y="4029354"/>
                            </a:cubicBezTo>
                            <a:cubicBezTo>
                              <a:pt x="10553201" y="4165695"/>
                              <a:pt x="10488869" y="4624360"/>
                              <a:pt x="10542494" y="4920514"/>
                            </a:cubicBezTo>
                            <a:cubicBezTo>
                              <a:pt x="10411775" y="4954061"/>
                              <a:pt x="10248396" y="4877042"/>
                              <a:pt x="10167650" y="4920514"/>
                            </a:cubicBezTo>
                            <a:cubicBezTo>
                              <a:pt x="10086904" y="4963986"/>
                              <a:pt x="9894341" y="4911955"/>
                              <a:pt x="9792806" y="4920514"/>
                            </a:cubicBezTo>
                            <a:cubicBezTo>
                              <a:pt x="9691271" y="4929073"/>
                              <a:pt x="9606882" y="4913366"/>
                              <a:pt x="9523386" y="4920514"/>
                            </a:cubicBezTo>
                            <a:cubicBezTo>
                              <a:pt x="9439890" y="4927662"/>
                              <a:pt x="9111161" y="4901508"/>
                              <a:pt x="8726842" y="4920514"/>
                            </a:cubicBezTo>
                            <a:cubicBezTo>
                              <a:pt x="8342523" y="4939520"/>
                              <a:pt x="8343383" y="4907803"/>
                              <a:pt x="8246573" y="4920514"/>
                            </a:cubicBezTo>
                            <a:cubicBezTo>
                              <a:pt x="8149763" y="4933225"/>
                              <a:pt x="7855507" y="4887714"/>
                              <a:pt x="7555454" y="4920514"/>
                            </a:cubicBezTo>
                            <a:cubicBezTo>
                              <a:pt x="7255401" y="4953314"/>
                              <a:pt x="7157033" y="4840002"/>
                              <a:pt x="6758910" y="4920514"/>
                            </a:cubicBezTo>
                            <a:cubicBezTo>
                              <a:pt x="6360787" y="5001026"/>
                              <a:pt x="6566631" y="4888689"/>
                              <a:pt x="6489491" y="4920514"/>
                            </a:cubicBezTo>
                            <a:cubicBezTo>
                              <a:pt x="6412351" y="4952339"/>
                              <a:pt x="6189122" y="4851887"/>
                              <a:pt x="5903797" y="4920514"/>
                            </a:cubicBezTo>
                            <a:cubicBezTo>
                              <a:pt x="5618472" y="4989141"/>
                              <a:pt x="5420766" y="4841768"/>
                              <a:pt x="5212678" y="4920514"/>
                            </a:cubicBezTo>
                            <a:cubicBezTo>
                              <a:pt x="5004590" y="4999260"/>
                              <a:pt x="4682057" y="4902728"/>
                              <a:pt x="4521559" y="4920514"/>
                            </a:cubicBezTo>
                            <a:cubicBezTo>
                              <a:pt x="4361061" y="4938300"/>
                              <a:pt x="4301784" y="4891887"/>
                              <a:pt x="4146714" y="4920514"/>
                            </a:cubicBezTo>
                            <a:cubicBezTo>
                              <a:pt x="3991644" y="4949141"/>
                              <a:pt x="3727450" y="4909283"/>
                              <a:pt x="3561020" y="4920514"/>
                            </a:cubicBezTo>
                            <a:cubicBezTo>
                              <a:pt x="3394590" y="4931745"/>
                              <a:pt x="3335182" y="4900117"/>
                              <a:pt x="3186176" y="4920514"/>
                            </a:cubicBezTo>
                            <a:cubicBezTo>
                              <a:pt x="3037170" y="4940911"/>
                              <a:pt x="2759254" y="4893227"/>
                              <a:pt x="2600482" y="4920514"/>
                            </a:cubicBezTo>
                            <a:cubicBezTo>
                              <a:pt x="2441710" y="4947801"/>
                              <a:pt x="2173813" y="4897623"/>
                              <a:pt x="1909363" y="4920514"/>
                            </a:cubicBezTo>
                            <a:cubicBezTo>
                              <a:pt x="1644913" y="4943405"/>
                              <a:pt x="1609762" y="4882574"/>
                              <a:pt x="1323669" y="4920514"/>
                            </a:cubicBezTo>
                            <a:cubicBezTo>
                              <a:pt x="1037576" y="4958454"/>
                              <a:pt x="879343" y="4855869"/>
                              <a:pt x="527125" y="4920514"/>
                            </a:cubicBezTo>
                            <a:cubicBezTo>
                              <a:pt x="174907" y="4985159"/>
                              <a:pt x="108539" y="4885256"/>
                              <a:pt x="0" y="4920514"/>
                            </a:cubicBezTo>
                            <a:cubicBezTo>
                              <a:pt x="-60108" y="4683974"/>
                              <a:pt x="52305" y="4548896"/>
                              <a:pt x="0" y="4275380"/>
                            </a:cubicBezTo>
                            <a:cubicBezTo>
                              <a:pt x="-52305" y="4001864"/>
                              <a:pt x="26854" y="3860851"/>
                              <a:pt x="0" y="3728656"/>
                            </a:cubicBezTo>
                            <a:cubicBezTo>
                              <a:pt x="-26854" y="3596461"/>
                              <a:pt x="47768" y="3451540"/>
                              <a:pt x="0" y="3231138"/>
                            </a:cubicBezTo>
                            <a:cubicBezTo>
                              <a:pt x="-47768" y="3010736"/>
                              <a:pt x="35329" y="2894653"/>
                              <a:pt x="0" y="2586003"/>
                            </a:cubicBezTo>
                            <a:cubicBezTo>
                              <a:pt x="-35329" y="2277354"/>
                              <a:pt x="36705" y="2321209"/>
                              <a:pt x="0" y="2186895"/>
                            </a:cubicBezTo>
                            <a:cubicBezTo>
                              <a:pt x="-36705" y="2052581"/>
                              <a:pt x="15619" y="1977045"/>
                              <a:pt x="0" y="1787787"/>
                            </a:cubicBezTo>
                            <a:cubicBezTo>
                              <a:pt x="-15619" y="1598529"/>
                              <a:pt x="42463" y="1466235"/>
                              <a:pt x="0" y="1241063"/>
                            </a:cubicBezTo>
                            <a:cubicBezTo>
                              <a:pt x="-42463" y="1015891"/>
                              <a:pt x="56792" y="791505"/>
                              <a:pt x="0" y="595929"/>
                            </a:cubicBezTo>
                            <a:cubicBezTo>
                              <a:pt x="-56792" y="400353"/>
                              <a:pt x="68629" y="17662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981112-1EF3-A54A-B623-39A4DA27EE7A}"/>
                  </a:ext>
                </a:extLst>
              </p:cNvPr>
              <p:cNvSpPr txBox="1"/>
              <p:nvPr/>
            </p:nvSpPr>
            <p:spPr>
              <a:xfrm>
                <a:off x="3460377" y="3584308"/>
                <a:ext cx="2635624" cy="1205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vi-VN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981112-1EF3-A54A-B623-39A4DA27E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377" y="3584308"/>
                <a:ext cx="2635624" cy="1205715"/>
              </a:xfrm>
              <a:prstGeom prst="rect">
                <a:avLst/>
              </a:prstGeom>
              <a:blipFill>
                <a:blip r:embed="rId5"/>
                <a:stretch>
                  <a:fillRect l="-10526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F62813-42C7-D04C-BBAA-F6F5A5A23D90}"/>
                  </a:ext>
                </a:extLst>
              </p:cNvPr>
              <p:cNvSpPr txBox="1"/>
              <p:nvPr/>
            </p:nvSpPr>
            <p:spPr>
              <a:xfrm>
                <a:off x="5889809" y="3587771"/>
                <a:ext cx="2635624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F62813-42C7-D04C-BBAA-F6F5A5A23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809" y="3587771"/>
                <a:ext cx="2635624" cy="1202252"/>
              </a:xfrm>
              <a:prstGeom prst="rect">
                <a:avLst/>
              </a:prstGeom>
              <a:blipFill>
                <a:blip r:embed="rId6"/>
                <a:stretch>
                  <a:fillRect l="-10526" b="-11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F01C9-F3CC-3F4C-A44E-7AE8FD3223FF}"/>
                  </a:ext>
                </a:extLst>
              </p:cNvPr>
              <p:cNvSpPr txBox="1"/>
              <p:nvPr/>
            </p:nvSpPr>
            <p:spPr>
              <a:xfrm>
                <a:off x="7310716" y="3577858"/>
                <a:ext cx="2635624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F01C9-F3CC-3F4C-A44E-7AE8FD322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716" y="3577858"/>
                <a:ext cx="2635624" cy="1156407"/>
              </a:xfrm>
              <a:prstGeom prst="rect">
                <a:avLst/>
              </a:prstGeom>
              <a:blipFill>
                <a:blip r:embed="rId7"/>
                <a:stretch>
                  <a:fillRect l="-10526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/>
              <p:nvPr/>
            </p:nvSpPr>
            <p:spPr>
              <a:xfrm>
                <a:off x="3200398" y="2008275"/>
                <a:ext cx="2635624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vi-VN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98" y="2008275"/>
                <a:ext cx="2635624" cy="1159485"/>
              </a:xfrm>
              <a:prstGeom prst="rect">
                <a:avLst/>
              </a:prstGeom>
              <a:blipFill>
                <a:blip r:embed="rId8"/>
                <a:stretch>
                  <a:fillRect l="-11058" b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FF5BA0-3A06-FE42-B66F-359640205E52}"/>
                  </a:ext>
                </a:extLst>
              </p:cNvPr>
              <p:cNvSpPr txBox="1"/>
              <p:nvPr/>
            </p:nvSpPr>
            <p:spPr>
              <a:xfrm>
                <a:off x="5629830" y="2011738"/>
                <a:ext cx="2635624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FF5BA0-3A06-FE42-B66F-359640205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830" y="2011738"/>
                <a:ext cx="2635624" cy="1155766"/>
              </a:xfrm>
              <a:prstGeom prst="rect">
                <a:avLst/>
              </a:prstGeom>
              <a:blipFill>
                <a:blip r:embed="rId9"/>
                <a:stretch>
                  <a:fillRect l="-10577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4913BF-A1DE-094B-AEF3-FEB613BC5C0D}"/>
                  </a:ext>
                </a:extLst>
              </p:cNvPr>
              <p:cNvSpPr txBox="1"/>
              <p:nvPr/>
            </p:nvSpPr>
            <p:spPr>
              <a:xfrm>
                <a:off x="7310716" y="2001328"/>
                <a:ext cx="2635624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4913BF-A1DE-094B-AEF3-FEB613BC5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716" y="2001328"/>
                <a:ext cx="2635624" cy="1159228"/>
              </a:xfrm>
              <a:prstGeom prst="rect">
                <a:avLst/>
              </a:prstGeom>
              <a:blipFill>
                <a:blip r:embed="rId10"/>
                <a:stretch>
                  <a:fillRect l="-10526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67" b="32289" l="57489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93" t="1" b="67322"/>
          <a:stretch/>
        </p:blipFill>
        <p:spPr>
          <a:xfrm rot="21361425">
            <a:off x="8413907" y="992131"/>
            <a:ext cx="3098469" cy="23379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511" b="56356" l="0" r="32200">
                        <a14:foregroundMark x1="10378" y1="46933" x2="9467" y2="51244"/>
                        <a14:foregroundMark x1="5378" y1="50511" x2="9600" y2="52289"/>
                        <a14:foregroundMark x1="9889" y1="33289" x2="11733" y2="37689"/>
                        <a14:foregroundMark x1="9444" y1="31467" x2="11289" y2="31022"/>
                        <a14:foregroundMark x1="13311" y1="33711" x2="15733" y2="36133"/>
                        <a14:foregroundMark x1="23022" y1="45289" x2="23600" y2="46489"/>
                        <a14:foregroundMark x1="21089" y1="45133" x2="19844" y2="41911"/>
                        <a14:foregroundMark x1="25733" y1="45156" x2="26889" y2="42689"/>
                        <a14:foregroundMark x1="23711" y1="47533" x2="25600" y2="45800"/>
                        <a14:foregroundMark x1="26667" y1="45889" x2="27956" y2="44444"/>
                        <a14:foregroundMark x1="25089" y1="45044" x2="26022" y2="45756"/>
                        <a14:foregroundMark x1="21000" y1="45978" x2="19822" y2="43400"/>
                        <a14:foregroundMark x1="21289" y1="46578" x2="19600" y2="44889"/>
                        <a14:foregroundMark x1="19289" y1="44089" x2="18822" y2="43733"/>
                        <a14:foregroundMark x1="18356" y1="45067" x2="21378" y2="44044"/>
                        <a14:foregroundMark x1="8267" y1="48467" x2="8356" y2="45911"/>
                        <a14:foregroundMark x1="6067" y1="49378" x2="8800" y2="46067"/>
                        <a14:foregroundMark x1="8844" y1="36600" x2="10044" y2="37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9295" t="1" r="2" b="20211"/>
          <a:stretch/>
        </p:blipFill>
        <p:spPr>
          <a:xfrm rot="240360">
            <a:off x="7146487" y="1299546"/>
            <a:ext cx="8980842" cy="60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2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11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0" r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9308A2-54FB-6846-8AF9-875CEA1E4CFD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619492"/>
            <a:ext cx="2285253" cy="19837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622300" y="527574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11" b="56356" l="0" r="32200">
                        <a14:foregroundMark x1="10378" y1="46933" x2="9467" y2="51244"/>
                        <a14:foregroundMark x1="5378" y1="50511" x2="9600" y2="52289"/>
                        <a14:foregroundMark x1="9889" y1="33289" x2="11733" y2="37689"/>
                        <a14:foregroundMark x1="9444" y1="31467" x2="11289" y2="31022"/>
                        <a14:foregroundMark x1="13311" y1="33711" x2="15733" y2="36133"/>
                        <a14:foregroundMark x1="23022" y1="45289" x2="23600" y2="46489"/>
                        <a14:foregroundMark x1="21089" y1="45133" x2="19844" y2="41911"/>
                        <a14:foregroundMark x1="25733" y1="45156" x2="26889" y2="42689"/>
                        <a14:foregroundMark x1="23711" y1="47533" x2="25600" y2="45800"/>
                        <a14:foregroundMark x1="26667" y1="45889" x2="27956" y2="44444"/>
                        <a14:foregroundMark x1="25089" y1="45044" x2="26022" y2="45756"/>
                        <a14:foregroundMark x1="21000" y1="45978" x2="19822" y2="43400"/>
                        <a14:foregroundMark x1="21289" y1="46578" x2="19600" y2="44889"/>
                        <a14:foregroundMark x1="19289" y1="44089" x2="18822" y2="43733"/>
                        <a14:foregroundMark x1="18356" y1="45067" x2="21378" y2="44044"/>
                        <a14:foregroundMark x1="8267" y1="48467" x2="8356" y2="45911"/>
                        <a14:foregroundMark x1="6067" y1="49378" x2="8800" y2="46067"/>
                        <a14:foregroundMark x1="8844" y1="36600" x2="10044" y2="37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9295" t="1" r="2" b="20211"/>
          <a:stretch/>
        </p:blipFill>
        <p:spPr>
          <a:xfrm rot="240360">
            <a:off x="11097180" y="383155"/>
            <a:ext cx="15065032" cy="1007599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6399" y="4317063"/>
            <a:ext cx="8085650" cy="1917355"/>
            <a:chOff x="3184861" y="4169718"/>
            <a:chExt cx="8085650" cy="1917355"/>
          </a:xfrm>
        </p:grpSpPr>
        <p:sp>
          <p:nvSpPr>
            <p:cNvPr id="8" name="Wave 7"/>
            <p:cNvSpPr/>
            <p:nvPr/>
          </p:nvSpPr>
          <p:spPr>
            <a:xfrm>
              <a:off x="3221664" y="4290170"/>
              <a:ext cx="8048847" cy="1796903"/>
            </a:xfrm>
            <a:prstGeom prst="wave">
              <a:avLst>
                <a:gd name="adj1" fmla="val 5399"/>
                <a:gd name="adj2" fmla="val 0"/>
              </a:avLst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HOÀN THÀNH</a:t>
              </a:r>
            </a:p>
          </p:txBody>
        </p:sp>
        <p:pic>
          <p:nvPicPr>
            <p:cNvPr id="9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4861" y="4169718"/>
              <a:ext cx="2670778" cy="1621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698" y="4290169"/>
              <a:ext cx="2670778" cy="1501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2847" y="4314989"/>
              <a:ext cx="2670778" cy="1772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508" y="3414297"/>
            <a:ext cx="1806982" cy="311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8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22222E-6 L -0.96236 -0.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54160" y="3581396"/>
            <a:ext cx="2285253" cy="1983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741348-4483-E348-BFBA-FBAF46E7FFF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03970" y="3915571"/>
            <a:ext cx="2285253" cy="19837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B86BB-F71E-1E42-B356-7763DC37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4802" y="947866"/>
            <a:ext cx="2285253" cy="1983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66806" y="1148069"/>
            <a:ext cx="2285253" cy="1983794"/>
          </a:xfrm>
          <a:prstGeom prst="rect">
            <a:avLst/>
          </a:prstGeom>
        </p:spPr>
      </p:pic>
      <p:sp>
        <p:nvSpPr>
          <p:cNvPr id="11" name="TextBox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340659" y="2715242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3976460" y="5237645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09BA4-F7FC-7B48-9AA8-8E354D97E478}"/>
              </a:ext>
            </a:extLst>
          </p:cNvPr>
          <p:cNvSpPr txBox="1"/>
          <p:nvPr/>
        </p:nvSpPr>
        <p:spPr>
          <a:xfrm>
            <a:off x="5782982" y="2531699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87551-6C61-9D4B-9626-80F20CBB4F64}"/>
              </a:ext>
            </a:extLst>
          </p:cNvPr>
          <p:cNvSpPr txBox="1"/>
          <p:nvPr/>
        </p:nvSpPr>
        <p:spPr>
          <a:xfrm>
            <a:off x="10838329" y="553456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609DC-7F10-8045-8234-FF2DDCC20258}"/>
              </a:ext>
            </a:extLst>
          </p:cNvPr>
          <p:cNvSpPr txBox="1"/>
          <p:nvPr/>
        </p:nvSpPr>
        <p:spPr>
          <a:xfrm>
            <a:off x="340660" y="147498"/>
            <a:ext cx="4016188" cy="830997"/>
          </a:xfr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Các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endParaRPr lang="en-US" sz="4800" dirty="0">
              <a:ln>
                <a:solidFill>
                  <a:schemeClr val="tx1"/>
                </a:solidFill>
              </a:ln>
              <a:solidFill>
                <a:srgbClr val="E99636"/>
              </a:solidFill>
              <a:latin typeface="UTM Cookies" panose="02040603050506020204" pitchFamily="1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0012" y="4762840"/>
            <a:ext cx="1242133" cy="2143321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298080" y="3733800"/>
            <a:ext cx="4986902" cy="2977459"/>
          </a:xfrm>
          <a:custGeom>
            <a:avLst/>
            <a:gdLst>
              <a:gd name="connsiteX0" fmla="*/ 406770 w 4986902"/>
              <a:gd name="connsiteY0" fmla="*/ 0 h 2977459"/>
              <a:gd name="connsiteX1" fmla="*/ 6720 w 4986902"/>
              <a:gd name="connsiteY1" fmla="*/ 1371600 h 2977459"/>
              <a:gd name="connsiteX2" fmla="*/ 216270 w 4986902"/>
              <a:gd name="connsiteY2" fmla="*/ 2247900 h 2977459"/>
              <a:gd name="connsiteX3" fmla="*/ 959220 w 4986902"/>
              <a:gd name="connsiteY3" fmla="*/ 2838450 h 2977459"/>
              <a:gd name="connsiteX4" fmla="*/ 1568820 w 4986902"/>
              <a:gd name="connsiteY4" fmla="*/ 2533650 h 2977459"/>
              <a:gd name="connsiteX5" fmla="*/ 2559420 w 4986902"/>
              <a:gd name="connsiteY5" fmla="*/ 2971800 h 2977459"/>
              <a:gd name="connsiteX6" fmla="*/ 3283320 w 4986902"/>
              <a:gd name="connsiteY6" fmla="*/ 2781300 h 2977459"/>
              <a:gd name="connsiteX7" fmla="*/ 3511920 w 4986902"/>
              <a:gd name="connsiteY7" fmla="*/ 2762250 h 2977459"/>
              <a:gd name="connsiteX8" fmla="*/ 4921620 w 4986902"/>
              <a:gd name="connsiteY8" fmla="*/ 2800350 h 2977459"/>
              <a:gd name="connsiteX9" fmla="*/ 4769220 w 4986902"/>
              <a:gd name="connsiteY9" fmla="*/ 2457450 h 2977459"/>
              <a:gd name="connsiteX10" fmla="*/ 4769220 w 4986902"/>
              <a:gd name="connsiteY10" fmla="*/ 2457450 h 297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86902" h="2977459">
                <a:moveTo>
                  <a:pt x="406770" y="0"/>
                </a:moveTo>
                <a:cubicBezTo>
                  <a:pt x="222620" y="498475"/>
                  <a:pt x="38470" y="996950"/>
                  <a:pt x="6720" y="1371600"/>
                </a:cubicBezTo>
                <a:cubicBezTo>
                  <a:pt x="-25030" y="1746250"/>
                  <a:pt x="57520" y="2003425"/>
                  <a:pt x="216270" y="2247900"/>
                </a:cubicBezTo>
                <a:cubicBezTo>
                  <a:pt x="375020" y="2492375"/>
                  <a:pt x="733795" y="2790825"/>
                  <a:pt x="959220" y="2838450"/>
                </a:cubicBezTo>
                <a:cubicBezTo>
                  <a:pt x="1184645" y="2886075"/>
                  <a:pt x="1302120" y="2511425"/>
                  <a:pt x="1568820" y="2533650"/>
                </a:cubicBezTo>
                <a:cubicBezTo>
                  <a:pt x="1835520" y="2555875"/>
                  <a:pt x="2273670" y="2930525"/>
                  <a:pt x="2559420" y="2971800"/>
                </a:cubicBezTo>
                <a:cubicBezTo>
                  <a:pt x="2845170" y="3013075"/>
                  <a:pt x="3124570" y="2816225"/>
                  <a:pt x="3283320" y="2781300"/>
                </a:cubicBezTo>
                <a:cubicBezTo>
                  <a:pt x="3442070" y="2746375"/>
                  <a:pt x="3238870" y="2759075"/>
                  <a:pt x="3511920" y="2762250"/>
                </a:cubicBezTo>
                <a:cubicBezTo>
                  <a:pt x="3784970" y="2765425"/>
                  <a:pt x="4712070" y="2851150"/>
                  <a:pt x="4921620" y="2800350"/>
                </a:cubicBezTo>
                <a:cubicBezTo>
                  <a:pt x="5131170" y="2749550"/>
                  <a:pt x="4769220" y="2457450"/>
                  <a:pt x="4769220" y="2457450"/>
                </a:cubicBezTo>
                <a:lnTo>
                  <a:pt x="4769220" y="2457450"/>
                </a:lnTo>
              </a:path>
            </a:pathLst>
          </a:cu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837578" y="2876550"/>
            <a:ext cx="2060474" cy="3699145"/>
          </a:xfrm>
          <a:custGeom>
            <a:avLst/>
            <a:gdLst>
              <a:gd name="connsiteX0" fmla="*/ 362036 w 1811788"/>
              <a:gd name="connsiteY0" fmla="*/ 3257550 h 3699145"/>
              <a:gd name="connsiteX1" fmla="*/ 838286 w 1811788"/>
              <a:gd name="connsiteY1" fmla="*/ 3695700 h 3699145"/>
              <a:gd name="connsiteX2" fmla="*/ 1619336 w 1811788"/>
              <a:gd name="connsiteY2" fmla="*/ 3048000 h 3699145"/>
              <a:gd name="connsiteX3" fmla="*/ 1771736 w 1811788"/>
              <a:gd name="connsiteY3" fmla="*/ 2171700 h 3699145"/>
              <a:gd name="connsiteX4" fmla="*/ 1028786 w 1811788"/>
              <a:gd name="connsiteY4" fmla="*/ 1466850 h 3699145"/>
              <a:gd name="connsiteX5" fmla="*/ 723986 w 1811788"/>
              <a:gd name="connsiteY5" fmla="*/ 590550 h 3699145"/>
              <a:gd name="connsiteX6" fmla="*/ 86 w 1811788"/>
              <a:gd name="connsiteY6" fmla="*/ 228600 h 3699145"/>
              <a:gd name="connsiteX7" fmla="*/ 685886 w 1811788"/>
              <a:gd name="connsiteY7" fmla="*/ 0 h 369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1788" h="3699145">
                <a:moveTo>
                  <a:pt x="362036" y="3257550"/>
                </a:moveTo>
                <a:cubicBezTo>
                  <a:pt x="495386" y="3494087"/>
                  <a:pt x="628736" y="3730625"/>
                  <a:pt x="838286" y="3695700"/>
                </a:cubicBezTo>
                <a:cubicBezTo>
                  <a:pt x="1047836" y="3660775"/>
                  <a:pt x="1463761" y="3302000"/>
                  <a:pt x="1619336" y="3048000"/>
                </a:cubicBezTo>
                <a:cubicBezTo>
                  <a:pt x="1774911" y="2794000"/>
                  <a:pt x="1870161" y="2435225"/>
                  <a:pt x="1771736" y="2171700"/>
                </a:cubicBezTo>
                <a:cubicBezTo>
                  <a:pt x="1673311" y="1908175"/>
                  <a:pt x="1203411" y="1730375"/>
                  <a:pt x="1028786" y="1466850"/>
                </a:cubicBezTo>
                <a:cubicBezTo>
                  <a:pt x="854161" y="1203325"/>
                  <a:pt x="895436" y="796925"/>
                  <a:pt x="723986" y="590550"/>
                </a:cubicBezTo>
                <a:cubicBezTo>
                  <a:pt x="552536" y="384175"/>
                  <a:pt x="6436" y="327025"/>
                  <a:pt x="86" y="228600"/>
                </a:cubicBezTo>
                <a:cubicBezTo>
                  <a:pt x="-6264" y="130175"/>
                  <a:pt x="339811" y="65087"/>
                  <a:pt x="685886" y="0"/>
                </a:cubicBezTo>
              </a:path>
            </a:pathLst>
          </a:cu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0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1.11111E-6 L 0.0672 0.06111 L 0.14532 -0.175 L 0.07657 -0.26111 L 0.05001 -0.38333 L -0.03437 -0.46389 L 0.02501 -0.49444 " pathEditMode="relative" ptsTypes="AAAAA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5000" t="-22000" r="-10000" b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98363A-FB1A-3F47-BB1A-0BB3A5BFFE7E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008" y="3859498"/>
            <a:ext cx="1806982" cy="3117977"/>
          </a:xfrm>
          <a:prstGeom prst="rect">
            <a:avLst/>
          </a:prstGeom>
        </p:spPr>
      </p:pic>
      <p:sp>
        <p:nvSpPr>
          <p:cNvPr id="4" name="Wave 3"/>
          <p:cNvSpPr/>
          <p:nvPr/>
        </p:nvSpPr>
        <p:spPr>
          <a:xfrm>
            <a:off x="2269164" y="4735371"/>
            <a:ext cx="8048847" cy="1796903"/>
          </a:xfrm>
          <a:prstGeom prst="wave">
            <a:avLst>
              <a:gd name="adj1" fmla="val 5399"/>
              <a:gd name="adj2" fmla="val 0"/>
            </a:avLst>
          </a:prstGeom>
          <a:solidFill>
            <a:schemeClr val="bg1"/>
          </a:solidFill>
          <a:ln w="38100">
            <a:solidFill>
              <a:srgbClr val="96D9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7199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/>
              <p:nvPr/>
            </p:nvSpPr>
            <p:spPr>
              <a:xfrm>
                <a:off x="824753" y="914400"/>
                <a:ext cx="10542494" cy="5023811"/>
              </a:xfrm>
              <a:custGeom>
                <a:avLst/>
                <a:gdLst>
                  <a:gd name="connsiteX0" fmla="*/ 0 w 10542494"/>
                  <a:gd name="connsiteY0" fmla="*/ 0 h 5023811"/>
                  <a:gd name="connsiteX1" fmla="*/ 269419 w 10542494"/>
                  <a:gd name="connsiteY1" fmla="*/ 0 h 5023811"/>
                  <a:gd name="connsiteX2" fmla="*/ 749688 w 10542494"/>
                  <a:gd name="connsiteY2" fmla="*/ 0 h 5023811"/>
                  <a:gd name="connsiteX3" fmla="*/ 1440808 w 10542494"/>
                  <a:gd name="connsiteY3" fmla="*/ 0 h 5023811"/>
                  <a:gd name="connsiteX4" fmla="*/ 1710227 w 10542494"/>
                  <a:gd name="connsiteY4" fmla="*/ 0 h 5023811"/>
                  <a:gd name="connsiteX5" fmla="*/ 2506771 w 10542494"/>
                  <a:gd name="connsiteY5" fmla="*/ 0 h 5023811"/>
                  <a:gd name="connsiteX6" fmla="*/ 2987040 w 10542494"/>
                  <a:gd name="connsiteY6" fmla="*/ 0 h 5023811"/>
                  <a:gd name="connsiteX7" fmla="*/ 3361884 w 10542494"/>
                  <a:gd name="connsiteY7" fmla="*/ 0 h 5023811"/>
                  <a:gd name="connsiteX8" fmla="*/ 4053003 w 10542494"/>
                  <a:gd name="connsiteY8" fmla="*/ 0 h 5023811"/>
                  <a:gd name="connsiteX9" fmla="*/ 4638697 w 10542494"/>
                  <a:gd name="connsiteY9" fmla="*/ 0 h 5023811"/>
                  <a:gd name="connsiteX10" fmla="*/ 5224391 w 10542494"/>
                  <a:gd name="connsiteY10" fmla="*/ 0 h 5023811"/>
                  <a:gd name="connsiteX11" fmla="*/ 5704661 w 10542494"/>
                  <a:gd name="connsiteY11" fmla="*/ 0 h 5023811"/>
                  <a:gd name="connsiteX12" fmla="*/ 6290355 w 10542494"/>
                  <a:gd name="connsiteY12" fmla="*/ 0 h 5023811"/>
                  <a:gd name="connsiteX13" fmla="*/ 6665199 w 10542494"/>
                  <a:gd name="connsiteY13" fmla="*/ 0 h 5023811"/>
                  <a:gd name="connsiteX14" fmla="*/ 6934618 w 10542494"/>
                  <a:gd name="connsiteY14" fmla="*/ 0 h 5023811"/>
                  <a:gd name="connsiteX15" fmla="*/ 7520312 w 10542494"/>
                  <a:gd name="connsiteY15" fmla="*/ 0 h 5023811"/>
                  <a:gd name="connsiteX16" fmla="*/ 7789732 w 10542494"/>
                  <a:gd name="connsiteY16" fmla="*/ 0 h 5023811"/>
                  <a:gd name="connsiteX17" fmla="*/ 8270001 w 10542494"/>
                  <a:gd name="connsiteY17" fmla="*/ 0 h 5023811"/>
                  <a:gd name="connsiteX18" fmla="*/ 8961120 w 10542494"/>
                  <a:gd name="connsiteY18" fmla="*/ 0 h 5023811"/>
                  <a:gd name="connsiteX19" fmla="*/ 9546814 w 10542494"/>
                  <a:gd name="connsiteY19" fmla="*/ 0 h 5023811"/>
                  <a:gd name="connsiteX20" fmla="*/ 10027083 w 10542494"/>
                  <a:gd name="connsiteY20" fmla="*/ 0 h 5023811"/>
                  <a:gd name="connsiteX21" fmla="*/ 10542494 w 10542494"/>
                  <a:gd name="connsiteY21" fmla="*/ 0 h 5023811"/>
                  <a:gd name="connsiteX22" fmla="*/ 10542494 w 10542494"/>
                  <a:gd name="connsiteY22" fmla="*/ 407487 h 5023811"/>
                  <a:gd name="connsiteX23" fmla="*/ 10542494 w 10542494"/>
                  <a:gd name="connsiteY23" fmla="*/ 915450 h 5023811"/>
                  <a:gd name="connsiteX24" fmla="*/ 10542494 w 10542494"/>
                  <a:gd name="connsiteY24" fmla="*/ 1574127 h 5023811"/>
                  <a:gd name="connsiteX25" fmla="*/ 10542494 w 10542494"/>
                  <a:gd name="connsiteY25" fmla="*/ 2082091 h 5023811"/>
                  <a:gd name="connsiteX26" fmla="*/ 10542494 w 10542494"/>
                  <a:gd name="connsiteY26" fmla="*/ 2539816 h 5023811"/>
                  <a:gd name="connsiteX27" fmla="*/ 10542494 w 10542494"/>
                  <a:gd name="connsiteY27" fmla="*/ 3098017 h 5023811"/>
                  <a:gd name="connsiteX28" fmla="*/ 10542494 w 10542494"/>
                  <a:gd name="connsiteY28" fmla="*/ 3756694 h 5023811"/>
                  <a:gd name="connsiteX29" fmla="*/ 10542494 w 10542494"/>
                  <a:gd name="connsiteY29" fmla="*/ 4415372 h 5023811"/>
                  <a:gd name="connsiteX30" fmla="*/ 10542494 w 10542494"/>
                  <a:gd name="connsiteY30" fmla="*/ 5023811 h 5023811"/>
                  <a:gd name="connsiteX31" fmla="*/ 9745950 w 10542494"/>
                  <a:gd name="connsiteY31" fmla="*/ 5023811 h 5023811"/>
                  <a:gd name="connsiteX32" fmla="*/ 9054831 w 10542494"/>
                  <a:gd name="connsiteY32" fmla="*/ 5023811 h 5023811"/>
                  <a:gd name="connsiteX33" fmla="*/ 8679987 w 10542494"/>
                  <a:gd name="connsiteY33" fmla="*/ 5023811 h 5023811"/>
                  <a:gd name="connsiteX34" fmla="*/ 8305142 w 10542494"/>
                  <a:gd name="connsiteY34" fmla="*/ 5023811 h 5023811"/>
                  <a:gd name="connsiteX35" fmla="*/ 7614023 w 10542494"/>
                  <a:gd name="connsiteY35" fmla="*/ 5023811 h 5023811"/>
                  <a:gd name="connsiteX36" fmla="*/ 7133754 w 10542494"/>
                  <a:gd name="connsiteY36" fmla="*/ 5023811 h 5023811"/>
                  <a:gd name="connsiteX37" fmla="*/ 6758910 w 10542494"/>
                  <a:gd name="connsiteY37" fmla="*/ 5023811 h 5023811"/>
                  <a:gd name="connsiteX38" fmla="*/ 6173216 w 10542494"/>
                  <a:gd name="connsiteY38" fmla="*/ 5023811 h 5023811"/>
                  <a:gd name="connsiteX39" fmla="*/ 5903797 w 10542494"/>
                  <a:gd name="connsiteY39" fmla="*/ 5023811 h 5023811"/>
                  <a:gd name="connsiteX40" fmla="*/ 5634377 w 10542494"/>
                  <a:gd name="connsiteY40" fmla="*/ 5023811 h 5023811"/>
                  <a:gd name="connsiteX41" fmla="*/ 4943258 w 10542494"/>
                  <a:gd name="connsiteY41" fmla="*/ 5023811 h 5023811"/>
                  <a:gd name="connsiteX42" fmla="*/ 4252139 w 10542494"/>
                  <a:gd name="connsiteY42" fmla="*/ 5023811 h 5023811"/>
                  <a:gd name="connsiteX43" fmla="*/ 3666445 w 10542494"/>
                  <a:gd name="connsiteY43" fmla="*/ 5023811 h 5023811"/>
                  <a:gd name="connsiteX44" fmla="*/ 3291601 w 10542494"/>
                  <a:gd name="connsiteY44" fmla="*/ 5023811 h 5023811"/>
                  <a:gd name="connsiteX45" fmla="*/ 2811332 w 10542494"/>
                  <a:gd name="connsiteY45" fmla="*/ 5023811 h 5023811"/>
                  <a:gd name="connsiteX46" fmla="*/ 2436488 w 10542494"/>
                  <a:gd name="connsiteY46" fmla="*/ 5023811 h 5023811"/>
                  <a:gd name="connsiteX47" fmla="*/ 1956218 w 10542494"/>
                  <a:gd name="connsiteY47" fmla="*/ 5023811 h 5023811"/>
                  <a:gd name="connsiteX48" fmla="*/ 1370524 w 10542494"/>
                  <a:gd name="connsiteY48" fmla="*/ 5023811 h 5023811"/>
                  <a:gd name="connsiteX49" fmla="*/ 784830 w 10542494"/>
                  <a:gd name="connsiteY49" fmla="*/ 5023811 h 5023811"/>
                  <a:gd name="connsiteX50" fmla="*/ 0 w 10542494"/>
                  <a:gd name="connsiteY50" fmla="*/ 5023811 h 5023811"/>
                  <a:gd name="connsiteX51" fmla="*/ 0 w 10542494"/>
                  <a:gd name="connsiteY51" fmla="*/ 4465610 h 5023811"/>
                  <a:gd name="connsiteX52" fmla="*/ 0 w 10542494"/>
                  <a:gd name="connsiteY52" fmla="*/ 3857170 h 5023811"/>
                  <a:gd name="connsiteX53" fmla="*/ 0 w 10542494"/>
                  <a:gd name="connsiteY53" fmla="*/ 3198493 h 5023811"/>
                  <a:gd name="connsiteX54" fmla="*/ 0 w 10542494"/>
                  <a:gd name="connsiteY54" fmla="*/ 2740768 h 5023811"/>
                  <a:gd name="connsiteX55" fmla="*/ 0 w 10542494"/>
                  <a:gd name="connsiteY55" fmla="*/ 2283043 h 5023811"/>
                  <a:gd name="connsiteX56" fmla="*/ 0 w 10542494"/>
                  <a:gd name="connsiteY56" fmla="*/ 1875556 h 5023811"/>
                  <a:gd name="connsiteX57" fmla="*/ 0 w 10542494"/>
                  <a:gd name="connsiteY57" fmla="*/ 1417831 h 5023811"/>
                  <a:gd name="connsiteX58" fmla="*/ 0 w 10542494"/>
                  <a:gd name="connsiteY58" fmla="*/ 859630 h 5023811"/>
                  <a:gd name="connsiteX59" fmla="*/ 0 w 10542494"/>
                  <a:gd name="connsiteY59" fmla="*/ 0 h 5023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542494" h="5023811" fill="none" extrusionOk="0">
                    <a:moveTo>
                      <a:pt x="0" y="0"/>
                    </a:moveTo>
                    <a:cubicBezTo>
                      <a:pt x="121235" y="-31130"/>
                      <a:pt x="210479" y="6729"/>
                      <a:pt x="269419" y="0"/>
                    </a:cubicBezTo>
                    <a:cubicBezTo>
                      <a:pt x="328359" y="-6729"/>
                      <a:pt x="510163" y="19893"/>
                      <a:pt x="749688" y="0"/>
                    </a:cubicBezTo>
                    <a:cubicBezTo>
                      <a:pt x="989213" y="-19893"/>
                      <a:pt x="1264983" y="34624"/>
                      <a:pt x="1440808" y="0"/>
                    </a:cubicBezTo>
                    <a:cubicBezTo>
                      <a:pt x="1616633" y="-34624"/>
                      <a:pt x="1594479" y="10794"/>
                      <a:pt x="1710227" y="0"/>
                    </a:cubicBezTo>
                    <a:cubicBezTo>
                      <a:pt x="1825975" y="-10794"/>
                      <a:pt x="2277235" y="47164"/>
                      <a:pt x="2506771" y="0"/>
                    </a:cubicBezTo>
                    <a:cubicBezTo>
                      <a:pt x="2736307" y="-47164"/>
                      <a:pt x="2842167" y="11605"/>
                      <a:pt x="2987040" y="0"/>
                    </a:cubicBezTo>
                    <a:cubicBezTo>
                      <a:pt x="3131913" y="-11605"/>
                      <a:pt x="3267870" y="38020"/>
                      <a:pt x="3361884" y="0"/>
                    </a:cubicBezTo>
                    <a:cubicBezTo>
                      <a:pt x="3455898" y="-38020"/>
                      <a:pt x="3804694" y="2404"/>
                      <a:pt x="4053003" y="0"/>
                    </a:cubicBezTo>
                    <a:cubicBezTo>
                      <a:pt x="4301312" y="-2404"/>
                      <a:pt x="4436546" y="28238"/>
                      <a:pt x="4638697" y="0"/>
                    </a:cubicBezTo>
                    <a:cubicBezTo>
                      <a:pt x="4840848" y="-28238"/>
                      <a:pt x="5002085" y="48552"/>
                      <a:pt x="5224391" y="0"/>
                    </a:cubicBezTo>
                    <a:cubicBezTo>
                      <a:pt x="5446697" y="-48552"/>
                      <a:pt x="5563393" y="26583"/>
                      <a:pt x="5704661" y="0"/>
                    </a:cubicBezTo>
                    <a:cubicBezTo>
                      <a:pt x="5845929" y="-26583"/>
                      <a:pt x="6152108" y="16348"/>
                      <a:pt x="6290355" y="0"/>
                    </a:cubicBezTo>
                    <a:cubicBezTo>
                      <a:pt x="6428602" y="-16348"/>
                      <a:pt x="6500515" y="24409"/>
                      <a:pt x="6665199" y="0"/>
                    </a:cubicBezTo>
                    <a:cubicBezTo>
                      <a:pt x="6829883" y="-24409"/>
                      <a:pt x="6874257" y="26221"/>
                      <a:pt x="6934618" y="0"/>
                    </a:cubicBezTo>
                    <a:cubicBezTo>
                      <a:pt x="6994979" y="-26221"/>
                      <a:pt x="7287392" y="31294"/>
                      <a:pt x="7520312" y="0"/>
                    </a:cubicBezTo>
                    <a:cubicBezTo>
                      <a:pt x="7753232" y="-31294"/>
                      <a:pt x="7720177" y="18117"/>
                      <a:pt x="7789732" y="0"/>
                    </a:cubicBezTo>
                    <a:cubicBezTo>
                      <a:pt x="7859287" y="-18117"/>
                      <a:pt x="8090431" y="10343"/>
                      <a:pt x="8270001" y="0"/>
                    </a:cubicBezTo>
                    <a:cubicBezTo>
                      <a:pt x="8449571" y="-10343"/>
                      <a:pt x="8643911" y="42544"/>
                      <a:pt x="8961120" y="0"/>
                    </a:cubicBezTo>
                    <a:cubicBezTo>
                      <a:pt x="9278329" y="-42544"/>
                      <a:pt x="9273176" y="62767"/>
                      <a:pt x="9546814" y="0"/>
                    </a:cubicBezTo>
                    <a:cubicBezTo>
                      <a:pt x="9820452" y="-62767"/>
                      <a:pt x="9917725" y="38941"/>
                      <a:pt x="10027083" y="0"/>
                    </a:cubicBezTo>
                    <a:cubicBezTo>
                      <a:pt x="10136441" y="-38941"/>
                      <a:pt x="10432526" y="21558"/>
                      <a:pt x="10542494" y="0"/>
                    </a:cubicBezTo>
                    <a:cubicBezTo>
                      <a:pt x="10571253" y="147397"/>
                      <a:pt x="10538813" y="258297"/>
                      <a:pt x="10542494" y="407487"/>
                    </a:cubicBezTo>
                    <a:cubicBezTo>
                      <a:pt x="10546175" y="556677"/>
                      <a:pt x="10541169" y="756695"/>
                      <a:pt x="10542494" y="915450"/>
                    </a:cubicBezTo>
                    <a:cubicBezTo>
                      <a:pt x="10543819" y="1074205"/>
                      <a:pt x="10518698" y="1395369"/>
                      <a:pt x="10542494" y="1574127"/>
                    </a:cubicBezTo>
                    <a:cubicBezTo>
                      <a:pt x="10566290" y="1752885"/>
                      <a:pt x="10515889" y="1955629"/>
                      <a:pt x="10542494" y="2082091"/>
                    </a:cubicBezTo>
                    <a:cubicBezTo>
                      <a:pt x="10569099" y="2208553"/>
                      <a:pt x="10538952" y="2439820"/>
                      <a:pt x="10542494" y="2539816"/>
                    </a:cubicBezTo>
                    <a:cubicBezTo>
                      <a:pt x="10546036" y="2639812"/>
                      <a:pt x="10513265" y="2836334"/>
                      <a:pt x="10542494" y="3098017"/>
                    </a:cubicBezTo>
                    <a:cubicBezTo>
                      <a:pt x="10571723" y="3359700"/>
                      <a:pt x="10511261" y="3488719"/>
                      <a:pt x="10542494" y="3756694"/>
                    </a:cubicBezTo>
                    <a:cubicBezTo>
                      <a:pt x="10573727" y="4024669"/>
                      <a:pt x="10491535" y="4172755"/>
                      <a:pt x="10542494" y="4415372"/>
                    </a:cubicBezTo>
                    <a:cubicBezTo>
                      <a:pt x="10593453" y="4657989"/>
                      <a:pt x="10517590" y="4721703"/>
                      <a:pt x="10542494" y="5023811"/>
                    </a:cubicBezTo>
                    <a:cubicBezTo>
                      <a:pt x="10204892" y="5104112"/>
                      <a:pt x="10128638" y="4944058"/>
                      <a:pt x="9745950" y="5023811"/>
                    </a:cubicBezTo>
                    <a:cubicBezTo>
                      <a:pt x="9363262" y="5103564"/>
                      <a:pt x="9213832" y="4974589"/>
                      <a:pt x="9054831" y="5023811"/>
                    </a:cubicBezTo>
                    <a:cubicBezTo>
                      <a:pt x="8895830" y="5073033"/>
                      <a:pt x="8829460" y="5009417"/>
                      <a:pt x="8679987" y="5023811"/>
                    </a:cubicBezTo>
                    <a:cubicBezTo>
                      <a:pt x="8530514" y="5038205"/>
                      <a:pt x="8417247" y="5013634"/>
                      <a:pt x="8305142" y="5023811"/>
                    </a:cubicBezTo>
                    <a:cubicBezTo>
                      <a:pt x="8193037" y="5033988"/>
                      <a:pt x="7762546" y="5008916"/>
                      <a:pt x="7614023" y="5023811"/>
                    </a:cubicBezTo>
                    <a:cubicBezTo>
                      <a:pt x="7465500" y="5038706"/>
                      <a:pt x="7285670" y="5012944"/>
                      <a:pt x="7133754" y="5023811"/>
                    </a:cubicBezTo>
                    <a:cubicBezTo>
                      <a:pt x="6981838" y="5034678"/>
                      <a:pt x="6908130" y="5022710"/>
                      <a:pt x="6758910" y="5023811"/>
                    </a:cubicBezTo>
                    <a:cubicBezTo>
                      <a:pt x="6609690" y="5024912"/>
                      <a:pt x="6323693" y="5005941"/>
                      <a:pt x="6173216" y="5023811"/>
                    </a:cubicBezTo>
                    <a:cubicBezTo>
                      <a:pt x="6022739" y="5041681"/>
                      <a:pt x="5973908" y="5002071"/>
                      <a:pt x="5903797" y="5023811"/>
                    </a:cubicBezTo>
                    <a:cubicBezTo>
                      <a:pt x="5833686" y="5045551"/>
                      <a:pt x="5744939" y="5022536"/>
                      <a:pt x="5634377" y="5023811"/>
                    </a:cubicBezTo>
                    <a:cubicBezTo>
                      <a:pt x="5523815" y="5025086"/>
                      <a:pt x="5278337" y="4989322"/>
                      <a:pt x="4943258" y="5023811"/>
                    </a:cubicBezTo>
                    <a:cubicBezTo>
                      <a:pt x="4608179" y="5058300"/>
                      <a:pt x="4484946" y="4971262"/>
                      <a:pt x="4252139" y="5023811"/>
                    </a:cubicBezTo>
                    <a:cubicBezTo>
                      <a:pt x="4019332" y="5076360"/>
                      <a:pt x="3945440" y="4987719"/>
                      <a:pt x="3666445" y="5023811"/>
                    </a:cubicBezTo>
                    <a:cubicBezTo>
                      <a:pt x="3387450" y="5059903"/>
                      <a:pt x="3430403" y="4990800"/>
                      <a:pt x="3291601" y="5023811"/>
                    </a:cubicBezTo>
                    <a:cubicBezTo>
                      <a:pt x="3152799" y="5056822"/>
                      <a:pt x="2961464" y="4970300"/>
                      <a:pt x="2811332" y="5023811"/>
                    </a:cubicBezTo>
                    <a:cubicBezTo>
                      <a:pt x="2661200" y="5077322"/>
                      <a:pt x="2552034" y="4979289"/>
                      <a:pt x="2436488" y="5023811"/>
                    </a:cubicBezTo>
                    <a:cubicBezTo>
                      <a:pt x="2320942" y="5068333"/>
                      <a:pt x="2149704" y="4991900"/>
                      <a:pt x="1956218" y="5023811"/>
                    </a:cubicBezTo>
                    <a:cubicBezTo>
                      <a:pt x="1762732" y="5055722"/>
                      <a:pt x="1634342" y="5014074"/>
                      <a:pt x="1370524" y="5023811"/>
                    </a:cubicBezTo>
                    <a:cubicBezTo>
                      <a:pt x="1106706" y="5033548"/>
                      <a:pt x="1062567" y="5023796"/>
                      <a:pt x="784830" y="5023811"/>
                    </a:cubicBezTo>
                    <a:cubicBezTo>
                      <a:pt x="507093" y="5023826"/>
                      <a:pt x="219104" y="4948423"/>
                      <a:pt x="0" y="5023811"/>
                    </a:cubicBezTo>
                    <a:cubicBezTo>
                      <a:pt x="-8063" y="4890074"/>
                      <a:pt x="39163" y="4622269"/>
                      <a:pt x="0" y="4465610"/>
                    </a:cubicBezTo>
                    <a:cubicBezTo>
                      <a:pt x="-39163" y="4308951"/>
                      <a:pt x="7341" y="3986722"/>
                      <a:pt x="0" y="3857170"/>
                    </a:cubicBezTo>
                    <a:cubicBezTo>
                      <a:pt x="-7341" y="3727618"/>
                      <a:pt x="50837" y="3420835"/>
                      <a:pt x="0" y="3198493"/>
                    </a:cubicBezTo>
                    <a:cubicBezTo>
                      <a:pt x="-50837" y="2976151"/>
                      <a:pt x="41605" y="2891774"/>
                      <a:pt x="0" y="2740768"/>
                    </a:cubicBezTo>
                    <a:cubicBezTo>
                      <a:pt x="-41605" y="2589762"/>
                      <a:pt x="3358" y="2469046"/>
                      <a:pt x="0" y="2283043"/>
                    </a:cubicBezTo>
                    <a:cubicBezTo>
                      <a:pt x="-3358" y="2097041"/>
                      <a:pt x="43057" y="2055967"/>
                      <a:pt x="0" y="1875556"/>
                    </a:cubicBezTo>
                    <a:cubicBezTo>
                      <a:pt x="-43057" y="1695145"/>
                      <a:pt x="45176" y="1518360"/>
                      <a:pt x="0" y="1417831"/>
                    </a:cubicBezTo>
                    <a:cubicBezTo>
                      <a:pt x="-45176" y="1317302"/>
                      <a:pt x="25577" y="1135051"/>
                      <a:pt x="0" y="859630"/>
                    </a:cubicBezTo>
                    <a:cubicBezTo>
                      <a:pt x="-25577" y="584209"/>
                      <a:pt x="44098" y="189895"/>
                      <a:pt x="0" y="0"/>
                    </a:cubicBezTo>
                    <a:close/>
                  </a:path>
                  <a:path w="10542494" h="5023811" stroke="0" extrusionOk="0">
                    <a:moveTo>
                      <a:pt x="0" y="0"/>
                    </a:moveTo>
                    <a:cubicBezTo>
                      <a:pt x="196072" y="-46633"/>
                      <a:pt x="512736" y="62258"/>
                      <a:pt x="691119" y="0"/>
                    </a:cubicBezTo>
                    <a:cubicBezTo>
                      <a:pt x="869502" y="-62258"/>
                      <a:pt x="1048577" y="5836"/>
                      <a:pt x="1382238" y="0"/>
                    </a:cubicBezTo>
                    <a:cubicBezTo>
                      <a:pt x="1715899" y="-5836"/>
                      <a:pt x="1801039" y="5740"/>
                      <a:pt x="1967932" y="0"/>
                    </a:cubicBezTo>
                    <a:cubicBezTo>
                      <a:pt x="2134825" y="-5740"/>
                      <a:pt x="2256364" y="25767"/>
                      <a:pt x="2342776" y="0"/>
                    </a:cubicBezTo>
                    <a:cubicBezTo>
                      <a:pt x="2429188" y="-25767"/>
                      <a:pt x="2646839" y="27588"/>
                      <a:pt x="2823046" y="0"/>
                    </a:cubicBezTo>
                    <a:cubicBezTo>
                      <a:pt x="2999253" y="-27588"/>
                      <a:pt x="3205936" y="2172"/>
                      <a:pt x="3303315" y="0"/>
                    </a:cubicBezTo>
                    <a:cubicBezTo>
                      <a:pt x="3400694" y="-2172"/>
                      <a:pt x="3474519" y="18604"/>
                      <a:pt x="3572734" y="0"/>
                    </a:cubicBezTo>
                    <a:cubicBezTo>
                      <a:pt x="3670949" y="-18604"/>
                      <a:pt x="3987210" y="2766"/>
                      <a:pt x="4263853" y="0"/>
                    </a:cubicBezTo>
                    <a:cubicBezTo>
                      <a:pt x="4540496" y="-2766"/>
                      <a:pt x="4573127" y="3710"/>
                      <a:pt x="4849547" y="0"/>
                    </a:cubicBezTo>
                    <a:cubicBezTo>
                      <a:pt x="5125967" y="-3710"/>
                      <a:pt x="5369908" y="74452"/>
                      <a:pt x="5540666" y="0"/>
                    </a:cubicBezTo>
                    <a:cubicBezTo>
                      <a:pt x="5711424" y="-74452"/>
                      <a:pt x="6076293" y="34266"/>
                      <a:pt x="6337210" y="0"/>
                    </a:cubicBezTo>
                    <a:cubicBezTo>
                      <a:pt x="6598127" y="-34266"/>
                      <a:pt x="6834968" y="4331"/>
                      <a:pt x="7028329" y="0"/>
                    </a:cubicBezTo>
                    <a:cubicBezTo>
                      <a:pt x="7221690" y="-4331"/>
                      <a:pt x="7246421" y="36696"/>
                      <a:pt x="7403174" y="0"/>
                    </a:cubicBezTo>
                    <a:cubicBezTo>
                      <a:pt x="7559928" y="-36696"/>
                      <a:pt x="7671626" y="895"/>
                      <a:pt x="7778018" y="0"/>
                    </a:cubicBezTo>
                    <a:cubicBezTo>
                      <a:pt x="7884410" y="-895"/>
                      <a:pt x="8030605" y="56344"/>
                      <a:pt x="8258287" y="0"/>
                    </a:cubicBezTo>
                    <a:cubicBezTo>
                      <a:pt x="8485969" y="-56344"/>
                      <a:pt x="8615850" y="29995"/>
                      <a:pt x="8738556" y="0"/>
                    </a:cubicBezTo>
                    <a:cubicBezTo>
                      <a:pt x="8861262" y="-29995"/>
                      <a:pt x="9370204" y="38234"/>
                      <a:pt x="9535100" y="0"/>
                    </a:cubicBezTo>
                    <a:cubicBezTo>
                      <a:pt x="9699996" y="-38234"/>
                      <a:pt x="9835738" y="14540"/>
                      <a:pt x="10015369" y="0"/>
                    </a:cubicBezTo>
                    <a:cubicBezTo>
                      <a:pt x="10195000" y="-14540"/>
                      <a:pt x="10327254" y="5736"/>
                      <a:pt x="10542494" y="0"/>
                    </a:cubicBezTo>
                    <a:cubicBezTo>
                      <a:pt x="10586646" y="216054"/>
                      <a:pt x="10507682" y="351397"/>
                      <a:pt x="10542494" y="507963"/>
                    </a:cubicBezTo>
                    <a:cubicBezTo>
                      <a:pt x="10577306" y="664529"/>
                      <a:pt x="10490468" y="767173"/>
                      <a:pt x="10542494" y="965688"/>
                    </a:cubicBezTo>
                    <a:cubicBezTo>
                      <a:pt x="10594520" y="1164204"/>
                      <a:pt x="10501273" y="1238553"/>
                      <a:pt x="10542494" y="1373175"/>
                    </a:cubicBezTo>
                    <a:cubicBezTo>
                      <a:pt x="10583715" y="1507797"/>
                      <a:pt x="10492334" y="1789868"/>
                      <a:pt x="10542494" y="1931376"/>
                    </a:cubicBezTo>
                    <a:cubicBezTo>
                      <a:pt x="10592654" y="2072884"/>
                      <a:pt x="10482172" y="2375659"/>
                      <a:pt x="10542494" y="2539816"/>
                    </a:cubicBezTo>
                    <a:cubicBezTo>
                      <a:pt x="10602816" y="2703973"/>
                      <a:pt x="10529244" y="2914163"/>
                      <a:pt x="10542494" y="3047779"/>
                    </a:cubicBezTo>
                    <a:cubicBezTo>
                      <a:pt x="10555744" y="3181395"/>
                      <a:pt x="10496419" y="3533324"/>
                      <a:pt x="10542494" y="3706456"/>
                    </a:cubicBezTo>
                    <a:cubicBezTo>
                      <a:pt x="10588569" y="3879588"/>
                      <a:pt x="10531774" y="3970185"/>
                      <a:pt x="10542494" y="4113943"/>
                    </a:cubicBezTo>
                    <a:cubicBezTo>
                      <a:pt x="10553214" y="4257701"/>
                      <a:pt x="10468330" y="4750456"/>
                      <a:pt x="10542494" y="5023811"/>
                    </a:cubicBezTo>
                    <a:cubicBezTo>
                      <a:pt x="10411775" y="5057358"/>
                      <a:pt x="10248396" y="4980339"/>
                      <a:pt x="10167650" y="5023811"/>
                    </a:cubicBezTo>
                    <a:cubicBezTo>
                      <a:pt x="10086904" y="5067283"/>
                      <a:pt x="9894341" y="5015252"/>
                      <a:pt x="9792806" y="5023811"/>
                    </a:cubicBezTo>
                    <a:cubicBezTo>
                      <a:pt x="9691271" y="5032370"/>
                      <a:pt x="9606882" y="5016663"/>
                      <a:pt x="9523386" y="5023811"/>
                    </a:cubicBezTo>
                    <a:cubicBezTo>
                      <a:pt x="9439890" y="5030959"/>
                      <a:pt x="9111161" y="5004805"/>
                      <a:pt x="8726842" y="5023811"/>
                    </a:cubicBezTo>
                    <a:cubicBezTo>
                      <a:pt x="8342523" y="5042817"/>
                      <a:pt x="8343383" y="5011100"/>
                      <a:pt x="8246573" y="5023811"/>
                    </a:cubicBezTo>
                    <a:cubicBezTo>
                      <a:pt x="8149763" y="5036522"/>
                      <a:pt x="7855507" y="4991011"/>
                      <a:pt x="7555454" y="5023811"/>
                    </a:cubicBezTo>
                    <a:cubicBezTo>
                      <a:pt x="7255401" y="5056611"/>
                      <a:pt x="7157033" y="4943299"/>
                      <a:pt x="6758910" y="5023811"/>
                    </a:cubicBezTo>
                    <a:cubicBezTo>
                      <a:pt x="6360787" y="5104323"/>
                      <a:pt x="6566631" y="4991986"/>
                      <a:pt x="6489491" y="5023811"/>
                    </a:cubicBezTo>
                    <a:cubicBezTo>
                      <a:pt x="6412351" y="5055636"/>
                      <a:pt x="6189122" y="4955184"/>
                      <a:pt x="5903797" y="5023811"/>
                    </a:cubicBezTo>
                    <a:cubicBezTo>
                      <a:pt x="5618472" y="5092438"/>
                      <a:pt x="5420766" y="4945065"/>
                      <a:pt x="5212678" y="5023811"/>
                    </a:cubicBezTo>
                    <a:cubicBezTo>
                      <a:pt x="5004590" y="5102557"/>
                      <a:pt x="4682057" y="5006025"/>
                      <a:pt x="4521559" y="5023811"/>
                    </a:cubicBezTo>
                    <a:cubicBezTo>
                      <a:pt x="4361061" y="5041597"/>
                      <a:pt x="4301784" y="4995184"/>
                      <a:pt x="4146714" y="5023811"/>
                    </a:cubicBezTo>
                    <a:cubicBezTo>
                      <a:pt x="3991644" y="5052438"/>
                      <a:pt x="3727450" y="5012580"/>
                      <a:pt x="3561020" y="5023811"/>
                    </a:cubicBezTo>
                    <a:cubicBezTo>
                      <a:pt x="3394590" y="5035042"/>
                      <a:pt x="3335182" y="5003414"/>
                      <a:pt x="3186176" y="5023811"/>
                    </a:cubicBezTo>
                    <a:cubicBezTo>
                      <a:pt x="3037170" y="5044208"/>
                      <a:pt x="2759254" y="4996524"/>
                      <a:pt x="2600482" y="5023811"/>
                    </a:cubicBezTo>
                    <a:cubicBezTo>
                      <a:pt x="2441710" y="5051098"/>
                      <a:pt x="2173813" y="5000920"/>
                      <a:pt x="1909363" y="5023811"/>
                    </a:cubicBezTo>
                    <a:cubicBezTo>
                      <a:pt x="1644913" y="5046702"/>
                      <a:pt x="1609762" y="4985871"/>
                      <a:pt x="1323669" y="5023811"/>
                    </a:cubicBezTo>
                    <a:cubicBezTo>
                      <a:pt x="1037576" y="5061751"/>
                      <a:pt x="879343" y="4959166"/>
                      <a:pt x="527125" y="5023811"/>
                    </a:cubicBezTo>
                    <a:cubicBezTo>
                      <a:pt x="174907" y="5088456"/>
                      <a:pt x="108539" y="4988553"/>
                      <a:pt x="0" y="5023811"/>
                    </a:cubicBezTo>
                    <a:cubicBezTo>
                      <a:pt x="-37899" y="4857842"/>
                      <a:pt x="25262" y="4623335"/>
                      <a:pt x="0" y="4365134"/>
                    </a:cubicBezTo>
                    <a:cubicBezTo>
                      <a:pt x="-25262" y="4106933"/>
                      <a:pt x="64168" y="3998278"/>
                      <a:pt x="0" y="3806932"/>
                    </a:cubicBezTo>
                    <a:cubicBezTo>
                      <a:pt x="-64168" y="3615586"/>
                      <a:pt x="49411" y="3523302"/>
                      <a:pt x="0" y="3298969"/>
                    </a:cubicBezTo>
                    <a:cubicBezTo>
                      <a:pt x="-49411" y="3074636"/>
                      <a:pt x="48130" y="2942888"/>
                      <a:pt x="0" y="2640292"/>
                    </a:cubicBezTo>
                    <a:cubicBezTo>
                      <a:pt x="-48130" y="2337696"/>
                      <a:pt x="19403" y="2416478"/>
                      <a:pt x="0" y="2232805"/>
                    </a:cubicBezTo>
                    <a:cubicBezTo>
                      <a:pt x="-19403" y="2049132"/>
                      <a:pt x="35104" y="1965581"/>
                      <a:pt x="0" y="1825318"/>
                    </a:cubicBezTo>
                    <a:cubicBezTo>
                      <a:pt x="-35104" y="1685055"/>
                      <a:pt x="23765" y="1529586"/>
                      <a:pt x="0" y="1267117"/>
                    </a:cubicBezTo>
                    <a:cubicBezTo>
                      <a:pt x="-23765" y="1004648"/>
                      <a:pt x="40879" y="853208"/>
                      <a:pt x="0" y="608439"/>
                    </a:cubicBezTo>
                    <a:cubicBezTo>
                      <a:pt x="-40879" y="363670"/>
                      <a:pt x="49214" y="214131"/>
                      <a:pt x="0" y="0"/>
                    </a:cubicBezTo>
                    <a:close/>
                  </a:path>
                </a:pathLst>
              </a:custGeom>
              <a:ln w="57150">
                <a:solidFill>
                  <a:srgbClr val="3C8F7D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Bài 3: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Rút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gọn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rồi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tính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:</a:t>
                </a: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914400"/>
                <a:ext cx="10542494" cy="5023811"/>
              </a:xfrm>
              <a:prstGeom prst="rect">
                <a:avLst/>
              </a:prstGeom>
              <a:blipFill>
                <a:blip r:embed="rId4"/>
                <a:stretch>
                  <a:fillRect l="-1549"/>
                </a:stretch>
              </a:blipFill>
              <a:ln w="57150">
                <a:solidFill>
                  <a:srgbClr val="3C8F7D"/>
                </a:solidFill>
                <a:extLst>
                  <a:ext uri="{C807C97D-BFC1-408E-A445-0C87EB9F89A2}">
                    <ask:lineSketchStyleProps xmlns:ask="http://schemas.microsoft.com/office/drawing/2018/sketchyshapes" sd="2636963687">
                      <a:custGeom>
                        <a:avLst/>
                        <a:gdLst>
                          <a:gd name="connsiteX0" fmla="*/ 0 w 10542494"/>
                          <a:gd name="connsiteY0" fmla="*/ 0 h 5023811"/>
                          <a:gd name="connsiteX1" fmla="*/ 269419 w 10542494"/>
                          <a:gd name="connsiteY1" fmla="*/ 0 h 5023811"/>
                          <a:gd name="connsiteX2" fmla="*/ 749688 w 10542494"/>
                          <a:gd name="connsiteY2" fmla="*/ 0 h 5023811"/>
                          <a:gd name="connsiteX3" fmla="*/ 1440808 w 10542494"/>
                          <a:gd name="connsiteY3" fmla="*/ 0 h 5023811"/>
                          <a:gd name="connsiteX4" fmla="*/ 1710227 w 10542494"/>
                          <a:gd name="connsiteY4" fmla="*/ 0 h 5023811"/>
                          <a:gd name="connsiteX5" fmla="*/ 2506771 w 10542494"/>
                          <a:gd name="connsiteY5" fmla="*/ 0 h 5023811"/>
                          <a:gd name="connsiteX6" fmla="*/ 2987040 w 10542494"/>
                          <a:gd name="connsiteY6" fmla="*/ 0 h 5023811"/>
                          <a:gd name="connsiteX7" fmla="*/ 3361884 w 10542494"/>
                          <a:gd name="connsiteY7" fmla="*/ 0 h 5023811"/>
                          <a:gd name="connsiteX8" fmla="*/ 4053003 w 10542494"/>
                          <a:gd name="connsiteY8" fmla="*/ 0 h 5023811"/>
                          <a:gd name="connsiteX9" fmla="*/ 4638697 w 10542494"/>
                          <a:gd name="connsiteY9" fmla="*/ 0 h 5023811"/>
                          <a:gd name="connsiteX10" fmla="*/ 5224391 w 10542494"/>
                          <a:gd name="connsiteY10" fmla="*/ 0 h 5023811"/>
                          <a:gd name="connsiteX11" fmla="*/ 5704661 w 10542494"/>
                          <a:gd name="connsiteY11" fmla="*/ 0 h 5023811"/>
                          <a:gd name="connsiteX12" fmla="*/ 6290355 w 10542494"/>
                          <a:gd name="connsiteY12" fmla="*/ 0 h 5023811"/>
                          <a:gd name="connsiteX13" fmla="*/ 6665199 w 10542494"/>
                          <a:gd name="connsiteY13" fmla="*/ 0 h 5023811"/>
                          <a:gd name="connsiteX14" fmla="*/ 6934618 w 10542494"/>
                          <a:gd name="connsiteY14" fmla="*/ 0 h 5023811"/>
                          <a:gd name="connsiteX15" fmla="*/ 7520312 w 10542494"/>
                          <a:gd name="connsiteY15" fmla="*/ 0 h 5023811"/>
                          <a:gd name="connsiteX16" fmla="*/ 7789732 w 10542494"/>
                          <a:gd name="connsiteY16" fmla="*/ 0 h 5023811"/>
                          <a:gd name="connsiteX17" fmla="*/ 8270001 w 10542494"/>
                          <a:gd name="connsiteY17" fmla="*/ 0 h 5023811"/>
                          <a:gd name="connsiteX18" fmla="*/ 8961120 w 10542494"/>
                          <a:gd name="connsiteY18" fmla="*/ 0 h 5023811"/>
                          <a:gd name="connsiteX19" fmla="*/ 9546814 w 10542494"/>
                          <a:gd name="connsiteY19" fmla="*/ 0 h 5023811"/>
                          <a:gd name="connsiteX20" fmla="*/ 10027083 w 10542494"/>
                          <a:gd name="connsiteY20" fmla="*/ 0 h 5023811"/>
                          <a:gd name="connsiteX21" fmla="*/ 10542494 w 10542494"/>
                          <a:gd name="connsiteY21" fmla="*/ 0 h 5023811"/>
                          <a:gd name="connsiteX22" fmla="*/ 10542494 w 10542494"/>
                          <a:gd name="connsiteY22" fmla="*/ 407487 h 5023811"/>
                          <a:gd name="connsiteX23" fmla="*/ 10542494 w 10542494"/>
                          <a:gd name="connsiteY23" fmla="*/ 915450 h 5023811"/>
                          <a:gd name="connsiteX24" fmla="*/ 10542494 w 10542494"/>
                          <a:gd name="connsiteY24" fmla="*/ 1574127 h 5023811"/>
                          <a:gd name="connsiteX25" fmla="*/ 10542494 w 10542494"/>
                          <a:gd name="connsiteY25" fmla="*/ 2082091 h 5023811"/>
                          <a:gd name="connsiteX26" fmla="*/ 10542494 w 10542494"/>
                          <a:gd name="connsiteY26" fmla="*/ 2539816 h 5023811"/>
                          <a:gd name="connsiteX27" fmla="*/ 10542494 w 10542494"/>
                          <a:gd name="connsiteY27" fmla="*/ 3098017 h 5023811"/>
                          <a:gd name="connsiteX28" fmla="*/ 10542494 w 10542494"/>
                          <a:gd name="connsiteY28" fmla="*/ 3756694 h 5023811"/>
                          <a:gd name="connsiteX29" fmla="*/ 10542494 w 10542494"/>
                          <a:gd name="connsiteY29" fmla="*/ 4415372 h 5023811"/>
                          <a:gd name="connsiteX30" fmla="*/ 10542494 w 10542494"/>
                          <a:gd name="connsiteY30" fmla="*/ 5023811 h 5023811"/>
                          <a:gd name="connsiteX31" fmla="*/ 9745950 w 10542494"/>
                          <a:gd name="connsiteY31" fmla="*/ 5023811 h 5023811"/>
                          <a:gd name="connsiteX32" fmla="*/ 9054831 w 10542494"/>
                          <a:gd name="connsiteY32" fmla="*/ 5023811 h 5023811"/>
                          <a:gd name="connsiteX33" fmla="*/ 8679987 w 10542494"/>
                          <a:gd name="connsiteY33" fmla="*/ 5023811 h 5023811"/>
                          <a:gd name="connsiteX34" fmla="*/ 8305142 w 10542494"/>
                          <a:gd name="connsiteY34" fmla="*/ 5023811 h 5023811"/>
                          <a:gd name="connsiteX35" fmla="*/ 7614023 w 10542494"/>
                          <a:gd name="connsiteY35" fmla="*/ 5023811 h 5023811"/>
                          <a:gd name="connsiteX36" fmla="*/ 7133754 w 10542494"/>
                          <a:gd name="connsiteY36" fmla="*/ 5023811 h 5023811"/>
                          <a:gd name="connsiteX37" fmla="*/ 6758910 w 10542494"/>
                          <a:gd name="connsiteY37" fmla="*/ 5023811 h 5023811"/>
                          <a:gd name="connsiteX38" fmla="*/ 6173216 w 10542494"/>
                          <a:gd name="connsiteY38" fmla="*/ 5023811 h 5023811"/>
                          <a:gd name="connsiteX39" fmla="*/ 5903797 w 10542494"/>
                          <a:gd name="connsiteY39" fmla="*/ 5023811 h 5023811"/>
                          <a:gd name="connsiteX40" fmla="*/ 5634377 w 10542494"/>
                          <a:gd name="connsiteY40" fmla="*/ 5023811 h 5023811"/>
                          <a:gd name="connsiteX41" fmla="*/ 4943258 w 10542494"/>
                          <a:gd name="connsiteY41" fmla="*/ 5023811 h 5023811"/>
                          <a:gd name="connsiteX42" fmla="*/ 4252139 w 10542494"/>
                          <a:gd name="connsiteY42" fmla="*/ 5023811 h 5023811"/>
                          <a:gd name="connsiteX43" fmla="*/ 3666445 w 10542494"/>
                          <a:gd name="connsiteY43" fmla="*/ 5023811 h 5023811"/>
                          <a:gd name="connsiteX44" fmla="*/ 3291601 w 10542494"/>
                          <a:gd name="connsiteY44" fmla="*/ 5023811 h 5023811"/>
                          <a:gd name="connsiteX45" fmla="*/ 2811332 w 10542494"/>
                          <a:gd name="connsiteY45" fmla="*/ 5023811 h 5023811"/>
                          <a:gd name="connsiteX46" fmla="*/ 2436488 w 10542494"/>
                          <a:gd name="connsiteY46" fmla="*/ 5023811 h 5023811"/>
                          <a:gd name="connsiteX47" fmla="*/ 1956218 w 10542494"/>
                          <a:gd name="connsiteY47" fmla="*/ 5023811 h 5023811"/>
                          <a:gd name="connsiteX48" fmla="*/ 1370524 w 10542494"/>
                          <a:gd name="connsiteY48" fmla="*/ 5023811 h 5023811"/>
                          <a:gd name="connsiteX49" fmla="*/ 784830 w 10542494"/>
                          <a:gd name="connsiteY49" fmla="*/ 5023811 h 5023811"/>
                          <a:gd name="connsiteX50" fmla="*/ 0 w 10542494"/>
                          <a:gd name="connsiteY50" fmla="*/ 5023811 h 5023811"/>
                          <a:gd name="connsiteX51" fmla="*/ 0 w 10542494"/>
                          <a:gd name="connsiteY51" fmla="*/ 4465610 h 5023811"/>
                          <a:gd name="connsiteX52" fmla="*/ 0 w 10542494"/>
                          <a:gd name="connsiteY52" fmla="*/ 3857170 h 5023811"/>
                          <a:gd name="connsiteX53" fmla="*/ 0 w 10542494"/>
                          <a:gd name="connsiteY53" fmla="*/ 3198493 h 5023811"/>
                          <a:gd name="connsiteX54" fmla="*/ 0 w 10542494"/>
                          <a:gd name="connsiteY54" fmla="*/ 2740768 h 5023811"/>
                          <a:gd name="connsiteX55" fmla="*/ 0 w 10542494"/>
                          <a:gd name="connsiteY55" fmla="*/ 2283043 h 5023811"/>
                          <a:gd name="connsiteX56" fmla="*/ 0 w 10542494"/>
                          <a:gd name="connsiteY56" fmla="*/ 1875556 h 5023811"/>
                          <a:gd name="connsiteX57" fmla="*/ 0 w 10542494"/>
                          <a:gd name="connsiteY57" fmla="*/ 1417831 h 5023811"/>
                          <a:gd name="connsiteX58" fmla="*/ 0 w 10542494"/>
                          <a:gd name="connsiteY58" fmla="*/ 859630 h 5023811"/>
                          <a:gd name="connsiteX59" fmla="*/ 0 w 10542494"/>
                          <a:gd name="connsiteY59" fmla="*/ 0 h 50238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</a:cxnLst>
                        <a:rect l="l" t="t" r="r" b="b"/>
                        <a:pathLst>
                          <a:path w="10542494" h="5023811" fill="none" extrusionOk="0">
                            <a:moveTo>
                              <a:pt x="0" y="0"/>
                            </a:moveTo>
                            <a:cubicBezTo>
                              <a:pt x="121235" y="-31130"/>
                              <a:pt x="210479" y="6729"/>
                              <a:pt x="269419" y="0"/>
                            </a:cubicBezTo>
                            <a:cubicBezTo>
                              <a:pt x="328359" y="-6729"/>
                              <a:pt x="510163" y="19893"/>
                              <a:pt x="749688" y="0"/>
                            </a:cubicBezTo>
                            <a:cubicBezTo>
                              <a:pt x="989213" y="-19893"/>
                              <a:pt x="1264983" y="34624"/>
                              <a:pt x="1440808" y="0"/>
                            </a:cubicBezTo>
                            <a:cubicBezTo>
                              <a:pt x="1616633" y="-34624"/>
                              <a:pt x="1594479" y="10794"/>
                              <a:pt x="1710227" y="0"/>
                            </a:cubicBezTo>
                            <a:cubicBezTo>
                              <a:pt x="1825975" y="-10794"/>
                              <a:pt x="2277235" y="47164"/>
                              <a:pt x="2506771" y="0"/>
                            </a:cubicBezTo>
                            <a:cubicBezTo>
                              <a:pt x="2736307" y="-47164"/>
                              <a:pt x="2842167" y="11605"/>
                              <a:pt x="2987040" y="0"/>
                            </a:cubicBezTo>
                            <a:cubicBezTo>
                              <a:pt x="3131913" y="-11605"/>
                              <a:pt x="3267870" y="38020"/>
                              <a:pt x="3361884" y="0"/>
                            </a:cubicBezTo>
                            <a:cubicBezTo>
                              <a:pt x="3455898" y="-38020"/>
                              <a:pt x="3804694" y="2404"/>
                              <a:pt x="4053003" y="0"/>
                            </a:cubicBezTo>
                            <a:cubicBezTo>
                              <a:pt x="4301312" y="-2404"/>
                              <a:pt x="4436546" y="28238"/>
                              <a:pt x="4638697" y="0"/>
                            </a:cubicBezTo>
                            <a:cubicBezTo>
                              <a:pt x="4840848" y="-28238"/>
                              <a:pt x="5002085" y="48552"/>
                              <a:pt x="5224391" y="0"/>
                            </a:cubicBezTo>
                            <a:cubicBezTo>
                              <a:pt x="5446697" y="-48552"/>
                              <a:pt x="5563393" y="26583"/>
                              <a:pt x="5704661" y="0"/>
                            </a:cubicBezTo>
                            <a:cubicBezTo>
                              <a:pt x="5845929" y="-26583"/>
                              <a:pt x="6152108" y="16348"/>
                              <a:pt x="6290355" y="0"/>
                            </a:cubicBezTo>
                            <a:cubicBezTo>
                              <a:pt x="6428602" y="-16348"/>
                              <a:pt x="6500515" y="24409"/>
                              <a:pt x="6665199" y="0"/>
                            </a:cubicBezTo>
                            <a:cubicBezTo>
                              <a:pt x="6829883" y="-24409"/>
                              <a:pt x="6874257" y="26221"/>
                              <a:pt x="6934618" y="0"/>
                            </a:cubicBezTo>
                            <a:cubicBezTo>
                              <a:pt x="6994979" y="-26221"/>
                              <a:pt x="7287392" y="31294"/>
                              <a:pt x="7520312" y="0"/>
                            </a:cubicBezTo>
                            <a:cubicBezTo>
                              <a:pt x="7753232" y="-31294"/>
                              <a:pt x="7720177" y="18117"/>
                              <a:pt x="7789732" y="0"/>
                            </a:cubicBezTo>
                            <a:cubicBezTo>
                              <a:pt x="7859287" y="-18117"/>
                              <a:pt x="8090431" y="10343"/>
                              <a:pt x="8270001" y="0"/>
                            </a:cubicBezTo>
                            <a:cubicBezTo>
                              <a:pt x="8449571" y="-10343"/>
                              <a:pt x="8643911" y="42544"/>
                              <a:pt x="8961120" y="0"/>
                            </a:cubicBezTo>
                            <a:cubicBezTo>
                              <a:pt x="9278329" y="-42544"/>
                              <a:pt x="9273176" y="62767"/>
                              <a:pt x="9546814" y="0"/>
                            </a:cubicBezTo>
                            <a:cubicBezTo>
                              <a:pt x="9820452" y="-62767"/>
                              <a:pt x="9917725" y="38941"/>
                              <a:pt x="10027083" y="0"/>
                            </a:cubicBezTo>
                            <a:cubicBezTo>
                              <a:pt x="10136441" y="-38941"/>
                              <a:pt x="10432526" y="21558"/>
                              <a:pt x="10542494" y="0"/>
                            </a:cubicBezTo>
                            <a:cubicBezTo>
                              <a:pt x="10571253" y="147397"/>
                              <a:pt x="10538813" y="258297"/>
                              <a:pt x="10542494" y="407487"/>
                            </a:cubicBezTo>
                            <a:cubicBezTo>
                              <a:pt x="10546175" y="556677"/>
                              <a:pt x="10541169" y="756695"/>
                              <a:pt x="10542494" y="915450"/>
                            </a:cubicBezTo>
                            <a:cubicBezTo>
                              <a:pt x="10543819" y="1074205"/>
                              <a:pt x="10518698" y="1395369"/>
                              <a:pt x="10542494" y="1574127"/>
                            </a:cubicBezTo>
                            <a:cubicBezTo>
                              <a:pt x="10566290" y="1752885"/>
                              <a:pt x="10515889" y="1955629"/>
                              <a:pt x="10542494" y="2082091"/>
                            </a:cubicBezTo>
                            <a:cubicBezTo>
                              <a:pt x="10569099" y="2208553"/>
                              <a:pt x="10538952" y="2439820"/>
                              <a:pt x="10542494" y="2539816"/>
                            </a:cubicBezTo>
                            <a:cubicBezTo>
                              <a:pt x="10546036" y="2639812"/>
                              <a:pt x="10513265" y="2836334"/>
                              <a:pt x="10542494" y="3098017"/>
                            </a:cubicBezTo>
                            <a:cubicBezTo>
                              <a:pt x="10571723" y="3359700"/>
                              <a:pt x="10511261" y="3488719"/>
                              <a:pt x="10542494" y="3756694"/>
                            </a:cubicBezTo>
                            <a:cubicBezTo>
                              <a:pt x="10573727" y="4024669"/>
                              <a:pt x="10491535" y="4172755"/>
                              <a:pt x="10542494" y="4415372"/>
                            </a:cubicBezTo>
                            <a:cubicBezTo>
                              <a:pt x="10593453" y="4657989"/>
                              <a:pt x="10517590" y="4721703"/>
                              <a:pt x="10542494" y="5023811"/>
                            </a:cubicBezTo>
                            <a:cubicBezTo>
                              <a:pt x="10204892" y="5104112"/>
                              <a:pt x="10128638" y="4944058"/>
                              <a:pt x="9745950" y="5023811"/>
                            </a:cubicBezTo>
                            <a:cubicBezTo>
                              <a:pt x="9363262" y="5103564"/>
                              <a:pt x="9213832" y="4974589"/>
                              <a:pt x="9054831" y="5023811"/>
                            </a:cubicBezTo>
                            <a:cubicBezTo>
                              <a:pt x="8895830" y="5073033"/>
                              <a:pt x="8829460" y="5009417"/>
                              <a:pt x="8679987" y="5023811"/>
                            </a:cubicBezTo>
                            <a:cubicBezTo>
                              <a:pt x="8530514" y="5038205"/>
                              <a:pt x="8417247" y="5013634"/>
                              <a:pt x="8305142" y="5023811"/>
                            </a:cubicBezTo>
                            <a:cubicBezTo>
                              <a:pt x="8193037" y="5033988"/>
                              <a:pt x="7762546" y="5008916"/>
                              <a:pt x="7614023" y="5023811"/>
                            </a:cubicBezTo>
                            <a:cubicBezTo>
                              <a:pt x="7465500" y="5038706"/>
                              <a:pt x="7285670" y="5012944"/>
                              <a:pt x="7133754" y="5023811"/>
                            </a:cubicBezTo>
                            <a:cubicBezTo>
                              <a:pt x="6981838" y="5034678"/>
                              <a:pt x="6908130" y="5022710"/>
                              <a:pt x="6758910" y="5023811"/>
                            </a:cubicBezTo>
                            <a:cubicBezTo>
                              <a:pt x="6609690" y="5024912"/>
                              <a:pt x="6323693" y="5005941"/>
                              <a:pt x="6173216" y="5023811"/>
                            </a:cubicBezTo>
                            <a:cubicBezTo>
                              <a:pt x="6022739" y="5041681"/>
                              <a:pt x="5973908" y="5002071"/>
                              <a:pt x="5903797" y="5023811"/>
                            </a:cubicBezTo>
                            <a:cubicBezTo>
                              <a:pt x="5833686" y="5045551"/>
                              <a:pt x="5744939" y="5022536"/>
                              <a:pt x="5634377" y="5023811"/>
                            </a:cubicBezTo>
                            <a:cubicBezTo>
                              <a:pt x="5523815" y="5025086"/>
                              <a:pt x="5278337" y="4989322"/>
                              <a:pt x="4943258" y="5023811"/>
                            </a:cubicBezTo>
                            <a:cubicBezTo>
                              <a:pt x="4608179" y="5058300"/>
                              <a:pt x="4484946" y="4971262"/>
                              <a:pt x="4252139" y="5023811"/>
                            </a:cubicBezTo>
                            <a:cubicBezTo>
                              <a:pt x="4019332" y="5076360"/>
                              <a:pt x="3945440" y="4987719"/>
                              <a:pt x="3666445" y="5023811"/>
                            </a:cubicBezTo>
                            <a:cubicBezTo>
                              <a:pt x="3387450" y="5059903"/>
                              <a:pt x="3430403" y="4990800"/>
                              <a:pt x="3291601" y="5023811"/>
                            </a:cubicBezTo>
                            <a:cubicBezTo>
                              <a:pt x="3152799" y="5056822"/>
                              <a:pt x="2961464" y="4970300"/>
                              <a:pt x="2811332" y="5023811"/>
                            </a:cubicBezTo>
                            <a:cubicBezTo>
                              <a:pt x="2661200" y="5077322"/>
                              <a:pt x="2552034" y="4979289"/>
                              <a:pt x="2436488" y="5023811"/>
                            </a:cubicBezTo>
                            <a:cubicBezTo>
                              <a:pt x="2320942" y="5068333"/>
                              <a:pt x="2149704" y="4991900"/>
                              <a:pt x="1956218" y="5023811"/>
                            </a:cubicBezTo>
                            <a:cubicBezTo>
                              <a:pt x="1762732" y="5055722"/>
                              <a:pt x="1634342" y="5014074"/>
                              <a:pt x="1370524" y="5023811"/>
                            </a:cubicBezTo>
                            <a:cubicBezTo>
                              <a:pt x="1106706" y="5033548"/>
                              <a:pt x="1062567" y="5023796"/>
                              <a:pt x="784830" y="5023811"/>
                            </a:cubicBezTo>
                            <a:cubicBezTo>
                              <a:pt x="507093" y="5023826"/>
                              <a:pt x="219104" y="4948423"/>
                              <a:pt x="0" y="5023811"/>
                            </a:cubicBezTo>
                            <a:cubicBezTo>
                              <a:pt x="-8063" y="4890074"/>
                              <a:pt x="39163" y="4622269"/>
                              <a:pt x="0" y="4465610"/>
                            </a:cubicBezTo>
                            <a:cubicBezTo>
                              <a:pt x="-39163" y="4308951"/>
                              <a:pt x="7341" y="3986722"/>
                              <a:pt x="0" y="3857170"/>
                            </a:cubicBezTo>
                            <a:cubicBezTo>
                              <a:pt x="-7341" y="3727618"/>
                              <a:pt x="50837" y="3420835"/>
                              <a:pt x="0" y="3198493"/>
                            </a:cubicBezTo>
                            <a:cubicBezTo>
                              <a:pt x="-50837" y="2976151"/>
                              <a:pt x="41605" y="2891774"/>
                              <a:pt x="0" y="2740768"/>
                            </a:cubicBezTo>
                            <a:cubicBezTo>
                              <a:pt x="-41605" y="2589762"/>
                              <a:pt x="3358" y="2469046"/>
                              <a:pt x="0" y="2283043"/>
                            </a:cubicBezTo>
                            <a:cubicBezTo>
                              <a:pt x="-3358" y="2097041"/>
                              <a:pt x="43057" y="2055967"/>
                              <a:pt x="0" y="1875556"/>
                            </a:cubicBezTo>
                            <a:cubicBezTo>
                              <a:pt x="-43057" y="1695145"/>
                              <a:pt x="45176" y="1518360"/>
                              <a:pt x="0" y="1417831"/>
                            </a:cubicBezTo>
                            <a:cubicBezTo>
                              <a:pt x="-45176" y="1317302"/>
                              <a:pt x="25577" y="1135051"/>
                              <a:pt x="0" y="859630"/>
                            </a:cubicBezTo>
                            <a:cubicBezTo>
                              <a:pt x="-25577" y="584209"/>
                              <a:pt x="44098" y="189895"/>
                              <a:pt x="0" y="0"/>
                            </a:cubicBezTo>
                            <a:close/>
                          </a:path>
                          <a:path w="10542494" h="5023811" stroke="0" extrusionOk="0">
                            <a:moveTo>
                              <a:pt x="0" y="0"/>
                            </a:moveTo>
                            <a:cubicBezTo>
                              <a:pt x="196072" y="-46633"/>
                              <a:pt x="512736" y="62258"/>
                              <a:pt x="691119" y="0"/>
                            </a:cubicBezTo>
                            <a:cubicBezTo>
                              <a:pt x="869502" y="-62258"/>
                              <a:pt x="1048577" y="5836"/>
                              <a:pt x="1382238" y="0"/>
                            </a:cubicBezTo>
                            <a:cubicBezTo>
                              <a:pt x="1715899" y="-5836"/>
                              <a:pt x="1801039" y="5740"/>
                              <a:pt x="1967932" y="0"/>
                            </a:cubicBezTo>
                            <a:cubicBezTo>
                              <a:pt x="2134825" y="-5740"/>
                              <a:pt x="2256364" y="25767"/>
                              <a:pt x="2342776" y="0"/>
                            </a:cubicBezTo>
                            <a:cubicBezTo>
                              <a:pt x="2429188" y="-25767"/>
                              <a:pt x="2646839" y="27588"/>
                              <a:pt x="2823046" y="0"/>
                            </a:cubicBezTo>
                            <a:cubicBezTo>
                              <a:pt x="2999253" y="-27588"/>
                              <a:pt x="3205936" y="2172"/>
                              <a:pt x="3303315" y="0"/>
                            </a:cubicBezTo>
                            <a:cubicBezTo>
                              <a:pt x="3400694" y="-2172"/>
                              <a:pt x="3474519" y="18604"/>
                              <a:pt x="3572734" y="0"/>
                            </a:cubicBezTo>
                            <a:cubicBezTo>
                              <a:pt x="3670949" y="-18604"/>
                              <a:pt x="3987210" y="2766"/>
                              <a:pt x="4263853" y="0"/>
                            </a:cubicBezTo>
                            <a:cubicBezTo>
                              <a:pt x="4540496" y="-2766"/>
                              <a:pt x="4573127" y="3710"/>
                              <a:pt x="4849547" y="0"/>
                            </a:cubicBezTo>
                            <a:cubicBezTo>
                              <a:pt x="5125967" y="-3710"/>
                              <a:pt x="5369908" y="74452"/>
                              <a:pt x="5540666" y="0"/>
                            </a:cubicBezTo>
                            <a:cubicBezTo>
                              <a:pt x="5711424" y="-74452"/>
                              <a:pt x="6076293" y="34266"/>
                              <a:pt x="6337210" y="0"/>
                            </a:cubicBezTo>
                            <a:cubicBezTo>
                              <a:pt x="6598127" y="-34266"/>
                              <a:pt x="6834968" y="4331"/>
                              <a:pt x="7028329" y="0"/>
                            </a:cubicBezTo>
                            <a:cubicBezTo>
                              <a:pt x="7221690" y="-4331"/>
                              <a:pt x="7246421" y="36696"/>
                              <a:pt x="7403174" y="0"/>
                            </a:cubicBezTo>
                            <a:cubicBezTo>
                              <a:pt x="7559928" y="-36696"/>
                              <a:pt x="7671626" y="895"/>
                              <a:pt x="7778018" y="0"/>
                            </a:cubicBezTo>
                            <a:cubicBezTo>
                              <a:pt x="7884410" y="-895"/>
                              <a:pt x="8030605" y="56344"/>
                              <a:pt x="8258287" y="0"/>
                            </a:cubicBezTo>
                            <a:cubicBezTo>
                              <a:pt x="8485969" y="-56344"/>
                              <a:pt x="8615850" y="29995"/>
                              <a:pt x="8738556" y="0"/>
                            </a:cubicBezTo>
                            <a:cubicBezTo>
                              <a:pt x="8861262" y="-29995"/>
                              <a:pt x="9370204" y="38234"/>
                              <a:pt x="9535100" y="0"/>
                            </a:cubicBezTo>
                            <a:cubicBezTo>
                              <a:pt x="9699996" y="-38234"/>
                              <a:pt x="9835738" y="14540"/>
                              <a:pt x="10015369" y="0"/>
                            </a:cubicBezTo>
                            <a:cubicBezTo>
                              <a:pt x="10195000" y="-14540"/>
                              <a:pt x="10327254" y="5736"/>
                              <a:pt x="10542494" y="0"/>
                            </a:cubicBezTo>
                            <a:cubicBezTo>
                              <a:pt x="10586646" y="216054"/>
                              <a:pt x="10507682" y="351397"/>
                              <a:pt x="10542494" y="507963"/>
                            </a:cubicBezTo>
                            <a:cubicBezTo>
                              <a:pt x="10577306" y="664529"/>
                              <a:pt x="10490468" y="767173"/>
                              <a:pt x="10542494" y="965688"/>
                            </a:cubicBezTo>
                            <a:cubicBezTo>
                              <a:pt x="10594520" y="1164204"/>
                              <a:pt x="10501273" y="1238553"/>
                              <a:pt x="10542494" y="1373175"/>
                            </a:cubicBezTo>
                            <a:cubicBezTo>
                              <a:pt x="10583715" y="1507797"/>
                              <a:pt x="10492334" y="1789868"/>
                              <a:pt x="10542494" y="1931376"/>
                            </a:cubicBezTo>
                            <a:cubicBezTo>
                              <a:pt x="10592654" y="2072884"/>
                              <a:pt x="10482172" y="2375659"/>
                              <a:pt x="10542494" y="2539816"/>
                            </a:cubicBezTo>
                            <a:cubicBezTo>
                              <a:pt x="10602816" y="2703973"/>
                              <a:pt x="10529244" y="2914163"/>
                              <a:pt x="10542494" y="3047779"/>
                            </a:cubicBezTo>
                            <a:cubicBezTo>
                              <a:pt x="10555744" y="3181395"/>
                              <a:pt x="10496419" y="3533324"/>
                              <a:pt x="10542494" y="3706456"/>
                            </a:cubicBezTo>
                            <a:cubicBezTo>
                              <a:pt x="10588569" y="3879588"/>
                              <a:pt x="10531774" y="3970185"/>
                              <a:pt x="10542494" y="4113943"/>
                            </a:cubicBezTo>
                            <a:cubicBezTo>
                              <a:pt x="10553214" y="4257701"/>
                              <a:pt x="10468330" y="4750456"/>
                              <a:pt x="10542494" y="5023811"/>
                            </a:cubicBezTo>
                            <a:cubicBezTo>
                              <a:pt x="10411775" y="5057358"/>
                              <a:pt x="10248396" y="4980339"/>
                              <a:pt x="10167650" y="5023811"/>
                            </a:cubicBezTo>
                            <a:cubicBezTo>
                              <a:pt x="10086904" y="5067283"/>
                              <a:pt x="9894341" y="5015252"/>
                              <a:pt x="9792806" y="5023811"/>
                            </a:cubicBezTo>
                            <a:cubicBezTo>
                              <a:pt x="9691271" y="5032370"/>
                              <a:pt x="9606882" y="5016663"/>
                              <a:pt x="9523386" y="5023811"/>
                            </a:cubicBezTo>
                            <a:cubicBezTo>
                              <a:pt x="9439890" y="5030959"/>
                              <a:pt x="9111161" y="5004805"/>
                              <a:pt x="8726842" y="5023811"/>
                            </a:cubicBezTo>
                            <a:cubicBezTo>
                              <a:pt x="8342523" y="5042817"/>
                              <a:pt x="8343383" y="5011100"/>
                              <a:pt x="8246573" y="5023811"/>
                            </a:cubicBezTo>
                            <a:cubicBezTo>
                              <a:pt x="8149763" y="5036522"/>
                              <a:pt x="7855507" y="4991011"/>
                              <a:pt x="7555454" y="5023811"/>
                            </a:cubicBezTo>
                            <a:cubicBezTo>
                              <a:pt x="7255401" y="5056611"/>
                              <a:pt x="7157033" y="4943299"/>
                              <a:pt x="6758910" y="5023811"/>
                            </a:cubicBezTo>
                            <a:cubicBezTo>
                              <a:pt x="6360787" y="5104323"/>
                              <a:pt x="6566631" y="4991986"/>
                              <a:pt x="6489491" y="5023811"/>
                            </a:cubicBezTo>
                            <a:cubicBezTo>
                              <a:pt x="6412351" y="5055636"/>
                              <a:pt x="6189122" y="4955184"/>
                              <a:pt x="5903797" y="5023811"/>
                            </a:cubicBezTo>
                            <a:cubicBezTo>
                              <a:pt x="5618472" y="5092438"/>
                              <a:pt x="5420766" y="4945065"/>
                              <a:pt x="5212678" y="5023811"/>
                            </a:cubicBezTo>
                            <a:cubicBezTo>
                              <a:pt x="5004590" y="5102557"/>
                              <a:pt x="4682057" y="5006025"/>
                              <a:pt x="4521559" y="5023811"/>
                            </a:cubicBezTo>
                            <a:cubicBezTo>
                              <a:pt x="4361061" y="5041597"/>
                              <a:pt x="4301784" y="4995184"/>
                              <a:pt x="4146714" y="5023811"/>
                            </a:cubicBezTo>
                            <a:cubicBezTo>
                              <a:pt x="3991644" y="5052438"/>
                              <a:pt x="3727450" y="5012580"/>
                              <a:pt x="3561020" y="5023811"/>
                            </a:cubicBezTo>
                            <a:cubicBezTo>
                              <a:pt x="3394590" y="5035042"/>
                              <a:pt x="3335182" y="5003414"/>
                              <a:pt x="3186176" y="5023811"/>
                            </a:cubicBezTo>
                            <a:cubicBezTo>
                              <a:pt x="3037170" y="5044208"/>
                              <a:pt x="2759254" y="4996524"/>
                              <a:pt x="2600482" y="5023811"/>
                            </a:cubicBezTo>
                            <a:cubicBezTo>
                              <a:pt x="2441710" y="5051098"/>
                              <a:pt x="2173813" y="5000920"/>
                              <a:pt x="1909363" y="5023811"/>
                            </a:cubicBezTo>
                            <a:cubicBezTo>
                              <a:pt x="1644913" y="5046702"/>
                              <a:pt x="1609762" y="4985871"/>
                              <a:pt x="1323669" y="5023811"/>
                            </a:cubicBezTo>
                            <a:cubicBezTo>
                              <a:pt x="1037576" y="5061751"/>
                              <a:pt x="879343" y="4959166"/>
                              <a:pt x="527125" y="5023811"/>
                            </a:cubicBezTo>
                            <a:cubicBezTo>
                              <a:pt x="174907" y="5088456"/>
                              <a:pt x="108539" y="4988553"/>
                              <a:pt x="0" y="5023811"/>
                            </a:cubicBezTo>
                            <a:cubicBezTo>
                              <a:pt x="-37899" y="4857842"/>
                              <a:pt x="25262" y="4623335"/>
                              <a:pt x="0" y="4365134"/>
                            </a:cubicBezTo>
                            <a:cubicBezTo>
                              <a:pt x="-25262" y="4106933"/>
                              <a:pt x="64168" y="3998278"/>
                              <a:pt x="0" y="3806932"/>
                            </a:cubicBezTo>
                            <a:cubicBezTo>
                              <a:pt x="-64168" y="3615586"/>
                              <a:pt x="49411" y="3523302"/>
                              <a:pt x="0" y="3298969"/>
                            </a:cubicBezTo>
                            <a:cubicBezTo>
                              <a:pt x="-49411" y="3074636"/>
                              <a:pt x="48130" y="2942888"/>
                              <a:pt x="0" y="2640292"/>
                            </a:cubicBezTo>
                            <a:cubicBezTo>
                              <a:pt x="-48130" y="2337696"/>
                              <a:pt x="19403" y="2416478"/>
                              <a:pt x="0" y="2232805"/>
                            </a:cubicBezTo>
                            <a:cubicBezTo>
                              <a:pt x="-19403" y="2049132"/>
                              <a:pt x="35104" y="1965581"/>
                              <a:pt x="0" y="1825318"/>
                            </a:cubicBezTo>
                            <a:cubicBezTo>
                              <a:pt x="-35104" y="1685055"/>
                              <a:pt x="23765" y="1529586"/>
                              <a:pt x="0" y="1267117"/>
                            </a:cubicBezTo>
                            <a:cubicBezTo>
                              <a:pt x="-23765" y="1004648"/>
                              <a:pt x="40879" y="853208"/>
                              <a:pt x="0" y="608439"/>
                            </a:cubicBezTo>
                            <a:cubicBezTo>
                              <a:pt x="-40879" y="363670"/>
                              <a:pt x="49214" y="21413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DEEC051-1D9D-0B4D-91B1-9522AE5482E7}"/>
              </a:ext>
            </a:extLst>
          </p:cNvPr>
          <p:cNvCxnSpPr/>
          <p:nvPr/>
        </p:nvCxnSpPr>
        <p:spPr>
          <a:xfrm>
            <a:off x="2743200" y="1703294"/>
            <a:ext cx="236668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509A6D-0811-044F-A9DE-7813FC883DD0}"/>
              </a:ext>
            </a:extLst>
          </p:cNvPr>
          <p:cNvCxnSpPr/>
          <p:nvPr/>
        </p:nvCxnSpPr>
        <p:spPr>
          <a:xfrm>
            <a:off x="5298142" y="1703294"/>
            <a:ext cx="236668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76" y="2492189"/>
            <a:ext cx="6669971" cy="293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5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/>
              <p:nvPr/>
            </p:nvSpPr>
            <p:spPr>
              <a:xfrm>
                <a:off x="824753" y="914400"/>
                <a:ext cx="10542494" cy="5551456"/>
              </a:xfrm>
              <a:custGeom>
                <a:avLst/>
                <a:gdLst>
                  <a:gd name="connsiteX0" fmla="*/ 0 w 10542494"/>
                  <a:gd name="connsiteY0" fmla="*/ 0 h 5551456"/>
                  <a:gd name="connsiteX1" fmla="*/ 269419 w 10542494"/>
                  <a:gd name="connsiteY1" fmla="*/ 0 h 5551456"/>
                  <a:gd name="connsiteX2" fmla="*/ 960538 w 10542494"/>
                  <a:gd name="connsiteY2" fmla="*/ 0 h 5551456"/>
                  <a:gd name="connsiteX3" fmla="*/ 1229958 w 10542494"/>
                  <a:gd name="connsiteY3" fmla="*/ 0 h 5551456"/>
                  <a:gd name="connsiteX4" fmla="*/ 2026502 w 10542494"/>
                  <a:gd name="connsiteY4" fmla="*/ 0 h 5551456"/>
                  <a:gd name="connsiteX5" fmla="*/ 2506771 w 10542494"/>
                  <a:gd name="connsiteY5" fmla="*/ 0 h 5551456"/>
                  <a:gd name="connsiteX6" fmla="*/ 2881615 w 10542494"/>
                  <a:gd name="connsiteY6" fmla="*/ 0 h 5551456"/>
                  <a:gd name="connsiteX7" fmla="*/ 3572734 w 10542494"/>
                  <a:gd name="connsiteY7" fmla="*/ 0 h 5551456"/>
                  <a:gd name="connsiteX8" fmla="*/ 4158428 w 10542494"/>
                  <a:gd name="connsiteY8" fmla="*/ 0 h 5551456"/>
                  <a:gd name="connsiteX9" fmla="*/ 4744122 w 10542494"/>
                  <a:gd name="connsiteY9" fmla="*/ 0 h 5551456"/>
                  <a:gd name="connsiteX10" fmla="*/ 5224391 w 10542494"/>
                  <a:gd name="connsiteY10" fmla="*/ 0 h 5551456"/>
                  <a:gd name="connsiteX11" fmla="*/ 5810086 w 10542494"/>
                  <a:gd name="connsiteY11" fmla="*/ 0 h 5551456"/>
                  <a:gd name="connsiteX12" fmla="*/ 6184930 w 10542494"/>
                  <a:gd name="connsiteY12" fmla="*/ 0 h 5551456"/>
                  <a:gd name="connsiteX13" fmla="*/ 6454349 w 10542494"/>
                  <a:gd name="connsiteY13" fmla="*/ 0 h 5551456"/>
                  <a:gd name="connsiteX14" fmla="*/ 7040043 w 10542494"/>
                  <a:gd name="connsiteY14" fmla="*/ 0 h 5551456"/>
                  <a:gd name="connsiteX15" fmla="*/ 7309463 w 10542494"/>
                  <a:gd name="connsiteY15" fmla="*/ 0 h 5551456"/>
                  <a:gd name="connsiteX16" fmla="*/ 7789732 w 10542494"/>
                  <a:gd name="connsiteY16" fmla="*/ 0 h 5551456"/>
                  <a:gd name="connsiteX17" fmla="*/ 8480851 w 10542494"/>
                  <a:gd name="connsiteY17" fmla="*/ 0 h 5551456"/>
                  <a:gd name="connsiteX18" fmla="*/ 9066545 w 10542494"/>
                  <a:gd name="connsiteY18" fmla="*/ 0 h 5551456"/>
                  <a:gd name="connsiteX19" fmla="*/ 9546814 w 10542494"/>
                  <a:gd name="connsiteY19" fmla="*/ 0 h 5551456"/>
                  <a:gd name="connsiteX20" fmla="*/ 10542494 w 10542494"/>
                  <a:gd name="connsiteY20" fmla="*/ 0 h 5551456"/>
                  <a:gd name="connsiteX21" fmla="*/ 10542494 w 10542494"/>
                  <a:gd name="connsiteY21" fmla="*/ 388602 h 5551456"/>
                  <a:gd name="connsiteX22" fmla="*/ 10542494 w 10542494"/>
                  <a:gd name="connsiteY22" fmla="*/ 888233 h 5551456"/>
                  <a:gd name="connsiteX23" fmla="*/ 10542494 w 10542494"/>
                  <a:gd name="connsiteY23" fmla="*/ 1554408 h 5551456"/>
                  <a:gd name="connsiteX24" fmla="*/ 10542494 w 10542494"/>
                  <a:gd name="connsiteY24" fmla="*/ 2054039 h 5551456"/>
                  <a:gd name="connsiteX25" fmla="*/ 10542494 w 10542494"/>
                  <a:gd name="connsiteY25" fmla="*/ 2498155 h 5551456"/>
                  <a:gd name="connsiteX26" fmla="*/ 10542494 w 10542494"/>
                  <a:gd name="connsiteY26" fmla="*/ 3053301 h 5551456"/>
                  <a:gd name="connsiteX27" fmla="*/ 10542494 w 10542494"/>
                  <a:gd name="connsiteY27" fmla="*/ 3719476 h 5551456"/>
                  <a:gd name="connsiteX28" fmla="*/ 10542494 w 10542494"/>
                  <a:gd name="connsiteY28" fmla="*/ 4385650 h 5551456"/>
                  <a:gd name="connsiteX29" fmla="*/ 10542494 w 10542494"/>
                  <a:gd name="connsiteY29" fmla="*/ 4829767 h 5551456"/>
                  <a:gd name="connsiteX30" fmla="*/ 10542494 w 10542494"/>
                  <a:gd name="connsiteY30" fmla="*/ 5551456 h 5551456"/>
                  <a:gd name="connsiteX31" fmla="*/ 10273075 w 10542494"/>
                  <a:gd name="connsiteY31" fmla="*/ 5551456 h 5551456"/>
                  <a:gd name="connsiteX32" fmla="*/ 9898230 w 10542494"/>
                  <a:gd name="connsiteY32" fmla="*/ 5551456 h 5551456"/>
                  <a:gd name="connsiteX33" fmla="*/ 9523386 w 10542494"/>
                  <a:gd name="connsiteY33" fmla="*/ 5551456 h 5551456"/>
                  <a:gd name="connsiteX34" fmla="*/ 8832267 w 10542494"/>
                  <a:gd name="connsiteY34" fmla="*/ 5551456 h 5551456"/>
                  <a:gd name="connsiteX35" fmla="*/ 8351998 w 10542494"/>
                  <a:gd name="connsiteY35" fmla="*/ 5551456 h 5551456"/>
                  <a:gd name="connsiteX36" fmla="*/ 7977154 w 10542494"/>
                  <a:gd name="connsiteY36" fmla="*/ 5551456 h 5551456"/>
                  <a:gd name="connsiteX37" fmla="*/ 7391460 w 10542494"/>
                  <a:gd name="connsiteY37" fmla="*/ 5551456 h 5551456"/>
                  <a:gd name="connsiteX38" fmla="*/ 7122040 w 10542494"/>
                  <a:gd name="connsiteY38" fmla="*/ 5551456 h 5551456"/>
                  <a:gd name="connsiteX39" fmla="*/ 6852621 w 10542494"/>
                  <a:gd name="connsiteY39" fmla="*/ 5551456 h 5551456"/>
                  <a:gd name="connsiteX40" fmla="*/ 6161502 w 10542494"/>
                  <a:gd name="connsiteY40" fmla="*/ 5551456 h 5551456"/>
                  <a:gd name="connsiteX41" fmla="*/ 5470383 w 10542494"/>
                  <a:gd name="connsiteY41" fmla="*/ 5551456 h 5551456"/>
                  <a:gd name="connsiteX42" fmla="*/ 4884689 w 10542494"/>
                  <a:gd name="connsiteY42" fmla="*/ 5551456 h 5551456"/>
                  <a:gd name="connsiteX43" fmla="*/ 4509845 w 10542494"/>
                  <a:gd name="connsiteY43" fmla="*/ 5551456 h 5551456"/>
                  <a:gd name="connsiteX44" fmla="*/ 4029575 w 10542494"/>
                  <a:gd name="connsiteY44" fmla="*/ 5551456 h 5551456"/>
                  <a:gd name="connsiteX45" fmla="*/ 3654731 w 10542494"/>
                  <a:gd name="connsiteY45" fmla="*/ 5551456 h 5551456"/>
                  <a:gd name="connsiteX46" fmla="*/ 3174462 w 10542494"/>
                  <a:gd name="connsiteY46" fmla="*/ 5551456 h 5551456"/>
                  <a:gd name="connsiteX47" fmla="*/ 2588768 w 10542494"/>
                  <a:gd name="connsiteY47" fmla="*/ 5551456 h 5551456"/>
                  <a:gd name="connsiteX48" fmla="*/ 2003074 w 10542494"/>
                  <a:gd name="connsiteY48" fmla="*/ 5551456 h 5551456"/>
                  <a:gd name="connsiteX49" fmla="*/ 1522805 w 10542494"/>
                  <a:gd name="connsiteY49" fmla="*/ 5551456 h 5551456"/>
                  <a:gd name="connsiteX50" fmla="*/ 937111 w 10542494"/>
                  <a:gd name="connsiteY50" fmla="*/ 5551456 h 5551456"/>
                  <a:gd name="connsiteX51" fmla="*/ 667691 w 10542494"/>
                  <a:gd name="connsiteY51" fmla="*/ 5551456 h 5551456"/>
                  <a:gd name="connsiteX52" fmla="*/ 0 w 10542494"/>
                  <a:gd name="connsiteY52" fmla="*/ 5551456 h 5551456"/>
                  <a:gd name="connsiteX53" fmla="*/ 0 w 10542494"/>
                  <a:gd name="connsiteY53" fmla="*/ 5107340 h 5551456"/>
                  <a:gd name="connsiteX54" fmla="*/ 0 w 10542494"/>
                  <a:gd name="connsiteY54" fmla="*/ 4663223 h 5551456"/>
                  <a:gd name="connsiteX55" fmla="*/ 0 w 10542494"/>
                  <a:gd name="connsiteY55" fmla="*/ 4274621 h 5551456"/>
                  <a:gd name="connsiteX56" fmla="*/ 0 w 10542494"/>
                  <a:gd name="connsiteY56" fmla="*/ 3830505 h 5551456"/>
                  <a:gd name="connsiteX57" fmla="*/ 0 w 10542494"/>
                  <a:gd name="connsiteY57" fmla="*/ 3275359 h 5551456"/>
                  <a:gd name="connsiteX58" fmla="*/ 0 w 10542494"/>
                  <a:gd name="connsiteY58" fmla="*/ 2775728 h 5551456"/>
                  <a:gd name="connsiteX59" fmla="*/ 0 w 10542494"/>
                  <a:gd name="connsiteY59" fmla="*/ 2109553 h 5551456"/>
                  <a:gd name="connsiteX60" fmla="*/ 0 w 10542494"/>
                  <a:gd name="connsiteY60" fmla="*/ 1498893 h 5551456"/>
                  <a:gd name="connsiteX61" fmla="*/ 0 w 10542494"/>
                  <a:gd name="connsiteY61" fmla="*/ 888233 h 5551456"/>
                  <a:gd name="connsiteX62" fmla="*/ 0 w 10542494"/>
                  <a:gd name="connsiteY62" fmla="*/ 0 h 5551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542494" h="5551456" fill="none" extrusionOk="0">
                    <a:moveTo>
                      <a:pt x="0" y="0"/>
                    </a:moveTo>
                    <a:cubicBezTo>
                      <a:pt x="54063" y="-259"/>
                      <a:pt x="195969" y="7502"/>
                      <a:pt x="269419" y="0"/>
                    </a:cubicBezTo>
                    <a:cubicBezTo>
                      <a:pt x="342869" y="-7502"/>
                      <a:pt x="786982" y="38768"/>
                      <a:pt x="960538" y="0"/>
                    </a:cubicBezTo>
                    <a:cubicBezTo>
                      <a:pt x="1134094" y="-38768"/>
                      <a:pt x="1100559" y="5745"/>
                      <a:pt x="1229958" y="0"/>
                    </a:cubicBezTo>
                    <a:cubicBezTo>
                      <a:pt x="1359357" y="-5745"/>
                      <a:pt x="1796966" y="47164"/>
                      <a:pt x="2026502" y="0"/>
                    </a:cubicBezTo>
                    <a:cubicBezTo>
                      <a:pt x="2256038" y="-47164"/>
                      <a:pt x="2361898" y="11605"/>
                      <a:pt x="2506771" y="0"/>
                    </a:cubicBezTo>
                    <a:cubicBezTo>
                      <a:pt x="2651644" y="-11605"/>
                      <a:pt x="2787601" y="38020"/>
                      <a:pt x="2881615" y="0"/>
                    </a:cubicBezTo>
                    <a:cubicBezTo>
                      <a:pt x="2975629" y="-38020"/>
                      <a:pt x="3324425" y="2404"/>
                      <a:pt x="3572734" y="0"/>
                    </a:cubicBezTo>
                    <a:cubicBezTo>
                      <a:pt x="3821043" y="-2404"/>
                      <a:pt x="3956277" y="28238"/>
                      <a:pt x="4158428" y="0"/>
                    </a:cubicBezTo>
                    <a:cubicBezTo>
                      <a:pt x="4360579" y="-28238"/>
                      <a:pt x="4521816" y="48552"/>
                      <a:pt x="4744122" y="0"/>
                    </a:cubicBezTo>
                    <a:cubicBezTo>
                      <a:pt x="4966428" y="-48552"/>
                      <a:pt x="5089602" y="27733"/>
                      <a:pt x="5224391" y="0"/>
                    </a:cubicBezTo>
                    <a:cubicBezTo>
                      <a:pt x="5359180" y="-27733"/>
                      <a:pt x="5669087" y="14164"/>
                      <a:pt x="5810086" y="0"/>
                    </a:cubicBezTo>
                    <a:cubicBezTo>
                      <a:pt x="5951086" y="-14164"/>
                      <a:pt x="6020246" y="24409"/>
                      <a:pt x="6184930" y="0"/>
                    </a:cubicBezTo>
                    <a:cubicBezTo>
                      <a:pt x="6349614" y="-24409"/>
                      <a:pt x="6393988" y="26221"/>
                      <a:pt x="6454349" y="0"/>
                    </a:cubicBezTo>
                    <a:cubicBezTo>
                      <a:pt x="6514710" y="-26221"/>
                      <a:pt x="6807123" y="31294"/>
                      <a:pt x="7040043" y="0"/>
                    </a:cubicBezTo>
                    <a:cubicBezTo>
                      <a:pt x="7272963" y="-31294"/>
                      <a:pt x="7239908" y="18117"/>
                      <a:pt x="7309463" y="0"/>
                    </a:cubicBezTo>
                    <a:cubicBezTo>
                      <a:pt x="7379018" y="-18117"/>
                      <a:pt x="7610162" y="10343"/>
                      <a:pt x="7789732" y="0"/>
                    </a:cubicBezTo>
                    <a:cubicBezTo>
                      <a:pt x="7969302" y="-10343"/>
                      <a:pt x="8163642" y="42544"/>
                      <a:pt x="8480851" y="0"/>
                    </a:cubicBezTo>
                    <a:cubicBezTo>
                      <a:pt x="8798060" y="-42544"/>
                      <a:pt x="8792907" y="62767"/>
                      <a:pt x="9066545" y="0"/>
                    </a:cubicBezTo>
                    <a:cubicBezTo>
                      <a:pt x="9340183" y="-62767"/>
                      <a:pt x="9437456" y="38941"/>
                      <a:pt x="9546814" y="0"/>
                    </a:cubicBezTo>
                    <a:cubicBezTo>
                      <a:pt x="9656172" y="-38941"/>
                      <a:pt x="10290306" y="14461"/>
                      <a:pt x="10542494" y="0"/>
                    </a:cubicBezTo>
                    <a:cubicBezTo>
                      <a:pt x="10567136" y="154899"/>
                      <a:pt x="10515780" y="211543"/>
                      <a:pt x="10542494" y="388602"/>
                    </a:cubicBezTo>
                    <a:cubicBezTo>
                      <a:pt x="10569208" y="565661"/>
                      <a:pt x="10487257" y="720175"/>
                      <a:pt x="10542494" y="888233"/>
                    </a:cubicBezTo>
                    <a:cubicBezTo>
                      <a:pt x="10597731" y="1056291"/>
                      <a:pt x="10464547" y="1356042"/>
                      <a:pt x="10542494" y="1554408"/>
                    </a:cubicBezTo>
                    <a:cubicBezTo>
                      <a:pt x="10620441" y="1752775"/>
                      <a:pt x="10511283" y="1866010"/>
                      <a:pt x="10542494" y="2054039"/>
                    </a:cubicBezTo>
                    <a:cubicBezTo>
                      <a:pt x="10573705" y="2242068"/>
                      <a:pt x="10524196" y="2391196"/>
                      <a:pt x="10542494" y="2498155"/>
                    </a:cubicBezTo>
                    <a:cubicBezTo>
                      <a:pt x="10560792" y="2605114"/>
                      <a:pt x="10538199" y="2893499"/>
                      <a:pt x="10542494" y="3053301"/>
                    </a:cubicBezTo>
                    <a:cubicBezTo>
                      <a:pt x="10546789" y="3213103"/>
                      <a:pt x="10521576" y="3493087"/>
                      <a:pt x="10542494" y="3719476"/>
                    </a:cubicBezTo>
                    <a:cubicBezTo>
                      <a:pt x="10563412" y="3945866"/>
                      <a:pt x="10483036" y="4193430"/>
                      <a:pt x="10542494" y="4385650"/>
                    </a:cubicBezTo>
                    <a:cubicBezTo>
                      <a:pt x="10601952" y="4577870"/>
                      <a:pt x="10515822" y="4703263"/>
                      <a:pt x="10542494" y="4829767"/>
                    </a:cubicBezTo>
                    <a:cubicBezTo>
                      <a:pt x="10569166" y="4956271"/>
                      <a:pt x="10515639" y="5204262"/>
                      <a:pt x="10542494" y="5551456"/>
                    </a:cubicBezTo>
                    <a:cubicBezTo>
                      <a:pt x="10484385" y="5556849"/>
                      <a:pt x="10381134" y="5536470"/>
                      <a:pt x="10273075" y="5551456"/>
                    </a:cubicBezTo>
                    <a:cubicBezTo>
                      <a:pt x="10165016" y="5566442"/>
                      <a:pt x="10054620" y="5542760"/>
                      <a:pt x="9898230" y="5551456"/>
                    </a:cubicBezTo>
                    <a:cubicBezTo>
                      <a:pt x="9741841" y="5560152"/>
                      <a:pt x="9634927" y="5539363"/>
                      <a:pt x="9523386" y="5551456"/>
                    </a:cubicBezTo>
                    <a:cubicBezTo>
                      <a:pt x="9411845" y="5563549"/>
                      <a:pt x="8980790" y="5536561"/>
                      <a:pt x="8832267" y="5551456"/>
                    </a:cubicBezTo>
                    <a:cubicBezTo>
                      <a:pt x="8683744" y="5566351"/>
                      <a:pt x="8503914" y="5540589"/>
                      <a:pt x="8351998" y="5551456"/>
                    </a:cubicBezTo>
                    <a:cubicBezTo>
                      <a:pt x="8200082" y="5562323"/>
                      <a:pt x="8126374" y="5550355"/>
                      <a:pt x="7977154" y="5551456"/>
                    </a:cubicBezTo>
                    <a:cubicBezTo>
                      <a:pt x="7827934" y="5552557"/>
                      <a:pt x="7541937" y="5533586"/>
                      <a:pt x="7391460" y="5551456"/>
                    </a:cubicBezTo>
                    <a:cubicBezTo>
                      <a:pt x="7240983" y="5569326"/>
                      <a:pt x="7199091" y="5539290"/>
                      <a:pt x="7122040" y="5551456"/>
                    </a:cubicBezTo>
                    <a:cubicBezTo>
                      <a:pt x="7044989" y="5563622"/>
                      <a:pt x="6962678" y="5543318"/>
                      <a:pt x="6852621" y="5551456"/>
                    </a:cubicBezTo>
                    <a:cubicBezTo>
                      <a:pt x="6742564" y="5559594"/>
                      <a:pt x="6496581" y="5516967"/>
                      <a:pt x="6161502" y="5551456"/>
                    </a:cubicBezTo>
                    <a:cubicBezTo>
                      <a:pt x="5826423" y="5585945"/>
                      <a:pt x="5703190" y="5498907"/>
                      <a:pt x="5470383" y="5551456"/>
                    </a:cubicBezTo>
                    <a:cubicBezTo>
                      <a:pt x="5237576" y="5604005"/>
                      <a:pt x="5163684" y="5515364"/>
                      <a:pt x="4884689" y="5551456"/>
                    </a:cubicBezTo>
                    <a:cubicBezTo>
                      <a:pt x="4605694" y="5587548"/>
                      <a:pt x="4648647" y="5518445"/>
                      <a:pt x="4509845" y="5551456"/>
                    </a:cubicBezTo>
                    <a:cubicBezTo>
                      <a:pt x="4371043" y="5584467"/>
                      <a:pt x="4187213" y="5506592"/>
                      <a:pt x="4029575" y="5551456"/>
                    </a:cubicBezTo>
                    <a:cubicBezTo>
                      <a:pt x="3871937" y="5596320"/>
                      <a:pt x="3770277" y="5506934"/>
                      <a:pt x="3654731" y="5551456"/>
                    </a:cubicBezTo>
                    <a:cubicBezTo>
                      <a:pt x="3539185" y="5595978"/>
                      <a:pt x="3361553" y="5512466"/>
                      <a:pt x="3174462" y="5551456"/>
                    </a:cubicBezTo>
                    <a:cubicBezTo>
                      <a:pt x="2987371" y="5590446"/>
                      <a:pt x="2852586" y="5541719"/>
                      <a:pt x="2588768" y="5551456"/>
                    </a:cubicBezTo>
                    <a:cubicBezTo>
                      <a:pt x="2324950" y="5561193"/>
                      <a:pt x="2280811" y="5551441"/>
                      <a:pt x="2003074" y="5551456"/>
                    </a:cubicBezTo>
                    <a:cubicBezTo>
                      <a:pt x="1725337" y="5551471"/>
                      <a:pt x="1657564" y="5512466"/>
                      <a:pt x="1522805" y="5551456"/>
                    </a:cubicBezTo>
                    <a:cubicBezTo>
                      <a:pt x="1388046" y="5590446"/>
                      <a:pt x="1059387" y="5521146"/>
                      <a:pt x="937111" y="5551456"/>
                    </a:cubicBezTo>
                    <a:cubicBezTo>
                      <a:pt x="814835" y="5581766"/>
                      <a:pt x="779428" y="5533055"/>
                      <a:pt x="667691" y="5551456"/>
                    </a:cubicBezTo>
                    <a:cubicBezTo>
                      <a:pt x="555954" y="5569857"/>
                      <a:pt x="143020" y="5501252"/>
                      <a:pt x="0" y="5551456"/>
                    </a:cubicBezTo>
                    <a:cubicBezTo>
                      <a:pt x="-30250" y="5455117"/>
                      <a:pt x="46150" y="5213161"/>
                      <a:pt x="0" y="5107340"/>
                    </a:cubicBezTo>
                    <a:cubicBezTo>
                      <a:pt x="-46150" y="5001519"/>
                      <a:pt x="49605" y="4871515"/>
                      <a:pt x="0" y="4663223"/>
                    </a:cubicBezTo>
                    <a:cubicBezTo>
                      <a:pt x="-49605" y="4454931"/>
                      <a:pt x="17097" y="4376364"/>
                      <a:pt x="0" y="4274621"/>
                    </a:cubicBezTo>
                    <a:cubicBezTo>
                      <a:pt x="-17097" y="4172878"/>
                      <a:pt x="29614" y="3944344"/>
                      <a:pt x="0" y="3830505"/>
                    </a:cubicBezTo>
                    <a:cubicBezTo>
                      <a:pt x="-29614" y="3716666"/>
                      <a:pt x="42792" y="3404844"/>
                      <a:pt x="0" y="3275359"/>
                    </a:cubicBezTo>
                    <a:cubicBezTo>
                      <a:pt x="-42792" y="3145874"/>
                      <a:pt x="26910" y="2985241"/>
                      <a:pt x="0" y="2775728"/>
                    </a:cubicBezTo>
                    <a:cubicBezTo>
                      <a:pt x="-26910" y="2566215"/>
                      <a:pt x="63158" y="2417208"/>
                      <a:pt x="0" y="2109553"/>
                    </a:cubicBezTo>
                    <a:cubicBezTo>
                      <a:pt x="-63158" y="1801898"/>
                      <a:pt x="53612" y="1631633"/>
                      <a:pt x="0" y="1498893"/>
                    </a:cubicBezTo>
                    <a:cubicBezTo>
                      <a:pt x="-53612" y="1366153"/>
                      <a:pt x="2804" y="1181565"/>
                      <a:pt x="0" y="888233"/>
                    </a:cubicBezTo>
                    <a:cubicBezTo>
                      <a:pt x="-2804" y="594901"/>
                      <a:pt x="80597" y="331272"/>
                      <a:pt x="0" y="0"/>
                    </a:cubicBezTo>
                    <a:close/>
                  </a:path>
                  <a:path w="10542494" h="5551456" stroke="0" extrusionOk="0">
                    <a:moveTo>
                      <a:pt x="0" y="0"/>
                    </a:moveTo>
                    <a:cubicBezTo>
                      <a:pt x="196072" y="-46633"/>
                      <a:pt x="512736" y="62258"/>
                      <a:pt x="691119" y="0"/>
                    </a:cubicBezTo>
                    <a:cubicBezTo>
                      <a:pt x="869502" y="-62258"/>
                      <a:pt x="1048577" y="5836"/>
                      <a:pt x="1382238" y="0"/>
                    </a:cubicBezTo>
                    <a:cubicBezTo>
                      <a:pt x="1715899" y="-5836"/>
                      <a:pt x="1801039" y="5740"/>
                      <a:pt x="1967932" y="0"/>
                    </a:cubicBezTo>
                    <a:cubicBezTo>
                      <a:pt x="2134825" y="-5740"/>
                      <a:pt x="2256364" y="25767"/>
                      <a:pt x="2342776" y="0"/>
                    </a:cubicBezTo>
                    <a:cubicBezTo>
                      <a:pt x="2429188" y="-25767"/>
                      <a:pt x="2646839" y="27588"/>
                      <a:pt x="2823046" y="0"/>
                    </a:cubicBezTo>
                    <a:cubicBezTo>
                      <a:pt x="2999253" y="-27588"/>
                      <a:pt x="3205936" y="2172"/>
                      <a:pt x="3303315" y="0"/>
                    </a:cubicBezTo>
                    <a:cubicBezTo>
                      <a:pt x="3400694" y="-2172"/>
                      <a:pt x="3474519" y="18604"/>
                      <a:pt x="3572734" y="0"/>
                    </a:cubicBezTo>
                    <a:cubicBezTo>
                      <a:pt x="3670949" y="-18604"/>
                      <a:pt x="3987210" y="2766"/>
                      <a:pt x="4263853" y="0"/>
                    </a:cubicBezTo>
                    <a:cubicBezTo>
                      <a:pt x="4540496" y="-2766"/>
                      <a:pt x="4573127" y="3710"/>
                      <a:pt x="4849547" y="0"/>
                    </a:cubicBezTo>
                    <a:cubicBezTo>
                      <a:pt x="5125967" y="-3710"/>
                      <a:pt x="5369908" y="74452"/>
                      <a:pt x="5540666" y="0"/>
                    </a:cubicBezTo>
                    <a:cubicBezTo>
                      <a:pt x="5711424" y="-74452"/>
                      <a:pt x="6076293" y="34266"/>
                      <a:pt x="6337210" y="0"/>
                    </a:cubicBezTo>
                    <a:cubicBezTo>
                      <a:pt x="6598127" y="-34266"/>
                      <a:pt x="6834968" y="4331"/>
                      <a:pt x="7028329" y="0"/>
                    </a:cubicBezTo>
                    <a:cubicBezTo>
                      <a:pt x="7221690" y="-4331"/>
                      <a:pt x="7246421" y="36696"/>
                      <a:pt x="7403174" y="0"/>
                    </a:cubicBezTo>
                    <a:cubicBezTo>
                      <a:pt x="7559928" y="-36696"/>
                      <a:pt x="7671626" y="895"/>
                      <a:pt x="7778018" y="0"/>
                    </a:cubicBezTo>
                    <a:cubicBezTo>
                      <a:pt x="7884410" y="-895"/>
                      <a:pt x="8030605" y="56344"/>
                      <a:pt x="8258287" y="0"/>
                    </a:cubicBezTo>
                    <a:cubicBezTo>
                      <a:pt x="8485969" y="-56344"/>
                      <a:pt x="8615850" y="29995"/>
                      <a:pt x="8738556" y="0"/>
                    </a:cubicBezTo>
                    <a:cubicBezTo>
                      <a:pt x="8861262" y="-29995"/>
                      <a:pt x="9370204" y="38234"/>
                      <a:pt x="9535100" y="0"/>
                    </a:cubicBezTo>
                    <a:cubicBezTo>
                      <a:pt x="9699996" y="-38234"/>
                      <a:pt x="9835738" y="14540"/>
                      <a:pt x="10015369" y="0"/>
                    </a:cubicBezTo>
                    <a:cubicBezTo>
                      <a:pt x="10195000" y="-14540"/>
                      <a:pt x="10327254" y="5736"/>
                      <a:pt x="10542494" y="0"/>
                    </a:cubicBezTo>
                    <a:cubicBezTo>
                      <a:pt x="10587361" y="213145"/>
                      <a:pt x="10512165" y="299953"/>
                      <a:pt x="10542494" y="499631"/>
                    </a:cubicBezTo>
                    <a:cubicBezTo>
                      <a:pt x="10572823" y="699309"/>
                      <a:pt x="10518991" y="840124"/>
                      <a:pt x="10542494" y="943748"/>
                    </a:cubicBezTo>
                    <a:cubicBezTo>
                      <a:pt x="10565997" y="1047372"/>
                      <a:pt x="10511077" y="1155995"/>
                      <a:pt x="10542494" y="1332349"/>
                    </a:cubicBezTo>
                    <a:cubicBezTo>
                      <a:pt x="10573911" y="1508703"/>
                      <a:pt x="10476808" y="1709552"/>
                      <a:pt x="10542494" y="1887495"/>
                    </a:cubicBezTo>
                    <a:cubicBezTo>
                      <a:pt x="10608180" y="2065438"/>
                      <a:pt x="10499906" y="2298454"/>
                      <a:pt x="10542494" y="2498155"/>
                    </a:cubicBezTo>
                    <a:cubicBezTo>
                      <a:pt x="10585082" y="2697856"/>
                      <a:pt x="10525376" y="2755482"/>
                      <a:pt x="10542494" y="2997786"/>
                    </a:cubicBezTo>
                    <a:cubicBezTo>
                      <a:pt x="10559612" y="3240090"/>
                      <a:pt x="10479550" y="3523109"/>
                      <a:pt x="10542494" y="3663961"/>
                    </a:cubicBezTo>
                    <a:cubicBezTo>
                      <a:pt x="10605438" y="3804814"/>
                      <a:pt x="10518260" y="3926721"/>
                      <a:pt x="10542494" y="4052563"/>
                    </a:cubicBezTo>
                    <a:cubicBezTo>
                      <a:pt x="10566728" y="4178405"/>
                      <a:pt x="10473145" y="4545433"/>
                      <a:pt x="10542494" y="4718738"/>
                    </a:cubicBezTo>
                    <a:cubicBezTo>
                      <a:pt x="10611843" y="4892044"/>
                      <a:pt x="10455229" y="5327502"/>
                      <a:pt x="10542494" y="5551456"/>
                    </a:cubicBezTo>
                    <a:cubicBezTo>
                      <a:pt x="10282505" y="5560826"/>
                      <a:pt x="10162988" y="5490254"/>
                      <a:pt x="9956800" y="5551456"/>
                    </a:cubicBezTo>
                    <a:cubicBezTo>
                      <a:pt x="9750612" y="5612658"/>
                      <a:pt x="9762873" y="5539974"/>
                      <a:pt x="9687381" y="5551456"/>
                    </a:cubicBezTo>
                    <a:cubicBezTo>
                      <a:pt x="9611889" y="5562938"/>
                      <a:pt x="9275156" y="5532450"/>
                      <a:pt x="8890837" y="5551456"/>
                    </a:cubicBezTo>
                    <a:cubicBezTo>
                      <a:pt x="8506518" y="5570462"/>
                      <a:pt x="8509014" y="5542854"/>
                      <a:pt x="8410567" y="5551456"/>
                    </a:cubicBezTo>
                    <a:cubicBezTo>
                      <a:pt x="8312120" y="5560058"/>
                      <a:pt x="8019501" y="5518656"/>
                      <a:pt x="7719448" y="5551456"/>
                    </a:cubicBezTo>
                    <a:cubicBezTo>
                      <a:pt x="7419395" y="5584256"/>
                      <a:pt x="7321027" y="5470944"/>
                      <a:pt x="6922904" y="5551456"/>
                    </a:cubicBezTo>
                    <a:cubicBezTo>
                      <a:pt x="6524781" y="5631968"/>
                      <a:pt x="6730625" y="5519631"/>
                      <a:pt x="6653485" y="5551456"/>
                    </a:cubicBezTo>
                    <a:cubicBezTo>
                      <a:pt x="6576345" y="5583281"/>
                      <a:pt x="6353116" y="5482829"/>
                      <a:pt x="6067791" y="5551456"/>
                    </a:cubicBezTo>
                    <a:cubicBezTo>
                      <a:pt x="5782466" y="5620083"/>
                      <a:pt x="5584760" y="5472710"/>
                      <a:pt x="5376672" y="5551456"/>
                    </a:cubicBezTo>
                    <a:cubicBezTo>
                      <a:pt x="5168584" y="5630202"/>
                      <a:pt x="4846051" y="5533670"/>
                      <a:pt x="4685553" y="5551456"/>
                    </a:cubicBezTo>
                    <a:cubicBezTo>
                      <a:pt x="4525055" y="5569242"/>
                      <a:pt x="4463342" y="5511902"/>
                      <a:pt x="4310709" y="5551456"/>
                    </a:cubicBezTo>
                    <a:cubicBezTo>
                      <a:pt x="4158076" y="5591010"/>
                      <a:pt x="3891445" y="5540225"/>
                      <a:pt x="3725015" y="5551456"/>
                    </a:cubicBezTo>
                    <a:cubicBezTo>
                      <a:pt x="3558585" y="5562687"/>
                      <a:pt x="3501371" y="5534980"/>
                      <a:pt x="3350170" y="5551456"/>
                    </a:cubicBezTo>
                    <a:cubicBezTo>
                      <a:pt x="3198970" y="5567932"/>
                      <a:pt x="2923248" y="5524169"/>
                      <a:pt x="2764476" y="5551456"/>
                    </a:cubicBezTo>
                    <a:cubicBezTo>
                      <a:pt x="2605704" y="5578743"/>
                      <a:pt x="2337807" y="5528565"/>
                      <a:pt x="2073357" y="5551456"/>
                    </a:cubicBezTo>
                    <a:cubicBezTo>
                      <a:pt x="1808907" y="5574347"/>
                      <a:pt x="1773756" y="5513516"/>
                      <a:pt x="1487663" y="5551456"/>
                    </a:cubicBezTo>
                    <a:cubicBezTo>
                      <a:pt x="1201570" y="5589396"/>
                      <a:pt x="1043337" y="5486811"/>
                      <a:pt x="691119" y="5551456"/>
                    </a:cubicBezTo>
                    <a:cubicBezTo>
                      <a:pt x="338901" y="5616101"/>
                      <a:pt x="188458" y="5481544"/>
                      <a:pt x="0" y="5551456"/>
                    </a:cubicBezTo>
                    <a:cubicBezTo>
                      <a:pt x="-76563" y="5354169"/>
                      <a:pt x="79645" y="5060684"/>
                      <a:pt x="0" y="4885281"/>
                    </a:cubicBezTo>
                    <a:cubicBezTo>
                      <a:pt x="-79645" y="4709878"/>
                      <a:pt x="48799" y="4541216"/>
                      <a:pt x="0" y="4330136"/>
                    </a:cubicBezTo>
                    <a:cubicBezTo>
                      <a:pt x="-48799" y="4119056"/>
                      <a:pt x="35872" y="4000594"/>
                      <a:pt x="0" y="3830505"/>
                    </a:cubicBezTo>
                    <a:cubicBezTo>
                      <a:pt x="-35872" y="3660416"/>
                      <a:pt x="50804" y="3328769"/>
                      <a:pt x="0" y="3164330"/>
                    </a:cubicBezTo>
                    <a:cubicBezTo>
                      <a:pt x="-50804" y="2999892"/>
                      <a:pt x="2192" y="2965393"/>
                      <a:pt x="0" y="2775728"/>
                    </a:cubicBezTo>
                    <a:cubicBezTo>
                      <a:pt x="-2192" y="2586063"/>
                      <a:pt x="18515" y="2545782"/>
                      <a:pt x="0" y="2387126"/>
                    </a:cubicBezTo>
                    <a:cubicBezTo>
                      <a:pt x="-18515" y="2228470"/>
                      <a:pt x="25685" y="2047264"/>
                      <a:pt x="0" y="1831980"/>
                    </a:cubicBezTo>
                    <a:cubicBezTo>
                      <a:pt x="-25685" y="1616696"/>
                      <a:pt x="25116" y="1460952"/>
                      <a:pt x="0" y="1165806"/>
                    </a:cubicBezTo>
                    <a:cubicBezTo>
                      <a:pt x="-25116" y="870660"/>
                      <a:pt x="18157" y="899594"/>
                      <a:pt x="0" y="666175"/>
                    </a:cubicBezTo>
                    <a:cubicBezTo>
                      <a:pt x="-18157" y="432756"/>
                      <a:pt x="45868" y="170897"/>
                      <a:pt x="0" y="0"/>
                    </a:cubicBezTo>
                    <a:close/>
                  </a:path>
                </a:pathLst>
              </a:custGeom>
              <a:ln w="57150">
                <a:solidFill>
                  <a:srgbClr val="3C8F7D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Bài 3: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Rút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gọn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rồi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tính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:</a:t>
                </a: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48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48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3C8F7D"/>
                  </a:solidFill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914400"/>
                <a:ext cx="10542494" cy="5551456"/>
              </a:xfrm>
              <a:prstGeom prst="rect">
                <a:avLst/>
              </a:prstGeom>
              <a:blipFill>
                <a:blip r:embed="rId4"/>
                <a:stretch>
                  <a:fillRect l="-1427"/>
                </a:stretch>
              </a:blipFill>
              <a:ln w="57150">
                <a:solidFill>
                  <a:srgbClr val="3C8F7D"/>
                </a:solidFill>
                <a:extLst>
                  <a:ext uri="{C807C97D-BFC1-408E-A445-0C87EB9F89A2}">
                    <ask:lineSketchStyleProps xmlns:ask="http://schemas.microsoft.com/office/drawing/2018/sketchyshapes" sd="2636963687">
                      <a:custGeom>
                        <a:avLst/>
                        <a:gdLst>
                          <a:gd name="connsiteX0" fmla="*/ 0 w 10542494"/>
                          <a:gd name="connsiteY0" fmla="*/ 0 h 5551456"/>
                          <a:gd name="connsiteX1" fmla="*/ 269419 w 10542494"/>
                          <a:gd name="connsiteY1" fmla="*/ 0 h 5551456"/>
                          <a:gd name="connsiteX2" fmla="*/ 960538 w 10542494"/>
                          <a:gd name="connsiteY2" fmla="*/ 0 h 5551456"/>
                          <a:gd name="connsiteX3" fmla="*/ 1229958 w 10542494"/>
                          <a:gd name="connsiteY3" fmla="*/ 0 h 5551456"/>
                          <a:gd name="connsiteX4" fmla="*/ 2026502 w 10542494"/>
                          <a:gd name="connsiteY4" fmla="*/ 0 h 5551456"/>
                          <a:gd name="connsiteX5" fmla="*/ 2506771 w 10542494"/>
                          <a:gd name="connsiteY5" fmla="*/ 0 h 5551456"/>
                          <a:gd name="connsiteX6" fmla="*/ 2881615 w 10542494"/>
                          <a:gd name="connsiteY6" fmla="*/ 0 h 5551456"/>
                          <a:gd name="connsiteX7" fmla="*/ 3572734 w 10542494"/>
                          <a:gd name="connsiteY7" fmla="*/ 0 h 5551456"/>
                          <a:gd name="connsiteX8" fmla="*/ 4158428 w 10542494"/>
                          <a:gd name="connsiteY8" fmla="*/ 0 h 5551456"/>
                          <a:gd name="connsiteX9" fmla="*/ 4744122 w 10542494"/>
                          <a:gd name="connsiteY9" fmla="*/ 0 h 5551456"/>
                          <a:gd name="connsiteX10" fmla="*/ 5224391 w 10542494"/>
                          <a:gd name="connsiteY10" fmla="*/ 0 h 5551456"/>
                          <a:gd name="connsiteX11" fmla="*/ 5810086 w 10542494"/>
                          <a:gd name="connsiteY11" fmla="*/ 0 h 5551456"/>
                          <a:gd name="connsiteX12" fmla="*/ 6184930 w 10542494"/>
                          <a:gd name="connsiteY12" fmla="*/ 0 h 5551456"/>
                          <a:gd name="connsiteX13" fmla="*/ 6454349 w 10542494"/>
                          <a:gd name="connsiteY13" fmla="*/ 0 h 5551456"/>
                          <a:gd name="connsiteX14" fmla="*/ 7040043 w 10542494"/>
                          <a:gd name="connsiteY14" fmla="*/ 0 h 5551456"/>
                          <a:gd name="connsiteX15" fmla="*/ 7309463 w 10542494"/>
                          <a:gd name="connsiteY15" fmla="*/ 0 h 5551456"/>
                          <a:gd name="connsiteX16" fmla="*/ 7789732 w 10542494"/>
                          <a:gd name="connsiteY16" fmla="*/ 0 h 5551456"/>
                          <a:gd name="connsiteX17" fmla="*/ 8480851 w 10542494"/>
                          <a:gd name="connsiteY17" fmla="*/ 0 h 5551456"/>
                          <a:gd name="connsiteX18" fmla="*/ 9066545 w 10542494"/>
                          <a:gd name="connsiteY18" fmla="*/ 0 h 5551456"/>
                          <a:gd name="connsiteX19" fmla="*/ 9546814 w 10542494"/>
                          <a:gd name="connsiteY19" fmla="*/ 0 h 5551456"/>
                          <a:gd name="connsiteX20" fmla="*/ 10542494 w 10542494"/>
                          <a:gd name="connsiteY20" fmla="*/ 0 h 5551456"/>
                          <a:gd name="connsiteX21" fmla="*/ 10542494 w 10542494"/>
                          <a:gd name="connsiteY21" fmla="*/ 388602 h 5551456"/>
                          <a:gd name="connsiteX22" fmla="*/ 10542494 w 10542494"/>
                          <a:gd name="connsiteY22" fmla="*/ 888233 h 5551456"/>
                          <a:gd name="connsiteX23" fmla="*/ 10542494 w 10542494"/>
                          <a:gd name="connsiteY23" fmla="*/ 1554408 h 5551456"/>
                          <a:gd name="connsiteX24" fmla="*/ 10542494 w 10542494"/>
                          <a:gd name="connsiteY24" fmla="*/ 2054039 h 5551456"/>
                          <a:gd name="connsiteX25" fmla="*/ 10542494 w 10542494"/>
                          <a:gd name="connsiteY25" fmla="*/ 2498155 h 5551456"/>
                          <a:gd name="connsiteX26" fmla="*/ 10542494 w 10542494"/>
                          <a:gd name="connsiteY26" fmla="*/ 3053301 h 5551456"/>
                          <a:gd name="connsiteX27" fmla="*/ 10542494 w 10542494"/>
                          <a:gd name="connsiteY27" fmla="*/ 3719476 h 5551456"/>
                          <a:gd name="connsiteX28" fmla="*/ 10542494 w 10542494"/>
                          <a:gd name="connsiteY28" fmla="*/ 4385650 h 5551456"/>
                          <a:gd name="connsiteX29" fmla="*/ 10542494 w 10542494"/>
                          <a:gd name="connsiteY29" fmla="*/ 4829767 h 5551456"/>
                          <a:gd name="connsiteX30" fmla="*/ 10542494 w 10542494"/>
                          <a:gd name="connsiteY30" fmla="*/ 5551456 h 5551456"/>
                          <a:gd name="connsiteX31" fmla="*/ 10273075 w 10542494"/>
                          <a:gd name="connsiteY31" fmla="*/ 5551456 h 5551456"/>
                          <a:gd name="connsiteX32" fmla="*/ 9898230 w 10542494"/>
                          <a:gd name="connsiteY32" fmla="*/ 5551456 h 5551456"/>
                          <a:gd name="connsiteX33" fmla="*/ 9523386 w 10542494"/>
                          <a:gd name="connsiteY33" fmla="*/ 5551456 h 5551456"/>
                          <a:gd name="connsiteX34" fmla="*/ 8832267 w 10542494"/>
                          <a:gd name="connsiteY34" fmla="*/ 5551456 h 5551456"/>
                          <a:gd name="connsiteX35" fmla="*/ 8351998 w 10542494"/>
                          <a:gd name="connsiteY35" fmla="*/ 5551456 h 5551456"/>
                          <a:gd name="connsiteX36" fmla="*/ 7977154 w 10542494"/>
                          <a:gd name="connsiteY36" fmla="*/ 5551456 h 5551456"/>
                          <a:gd name="connsiteX37" fmla="*/ 7391460 w 10542494"/>
                          <a:gd name="connsiteY37" fmla="*/ 5551456 h 5551456"/>
                          <a:gd name="connsiteX38" fmla="*/ 7122040 w 10542494"/>
                          <a:gd name="connsiteY38" fmla="*/ 5551456 h 5551456"/>
                          <a:gd name="connsiteX39" fmla="*/ 6852621 w 10542494"/>
                          <a:gd name="connsiteY39" fmla="*/ 5551456 h 5551456"/>
                          <a:gd name="connsiteX40" fmla="*/ 6161502 w 10542494"/>
                          <a:gd name="connsiteY40" fmla="*/ 5551456 h 5551456"/>
                          <a:gd name="connsiteX41" fmla="*/ 5470383 w 10542494"/>
                          <a:gd name="connsiteY41" fmla="*/ 5551456 h 5551456"/>
                          <a:gd name="connsiteX42" fmla="*/ 4884689 w 10542494"/>
                          <a:gd name="connsiteY42" fmla="*/ 5551456 h 5551456"/>
                          <a:gd name="connsiteX43" fmla="*/ 4509845 w 10542494"/>
                          <a:gd name="connsiteY43" fmla="*/ 5551456 h 5551456"/>
                          <a:gd name="connsiteX44" fmla="*/ 4029575 w 10542494"/>
                          <a:gd name="connsiteY44" fmla="*/ 5551456 h 5551456"/>
                          <a:gd name="connsiteX45" fmla="*/ 3654731 w 10542494"/>
                          <a:gd name="connsiteY45" fmla="*/ 5551456 h 5551456"/>
                          <a:gd name="connsiteX46" fmla="*/ 3174462 w 10542494"/>
                          <a:gd name="connsiteY46" fmla="*/ 5551456 h 5551456"/>
                          <a:gd name="connsiteX47" fmla="*/ 2588768 w 10542494"/>
                          <a:gd name="connsiteY47" fmla="*/ 5551456 h 5551456"/>
                          <a:gd name="connsiteX48" fmla="*/ 2003074 w 10542494"/>
                          <a:gd name="connsiteY48" fmla="*/ 5551456 h 5551456"/>
                          <a:gd name="connsiteX49" fmla="*/ 1522805 w 10542494"/>
                          <a:gd name="connsiteY49" fmla="*/ 5551456 h 5551456"/>
                          <a:gd name="connsiteX50" fmla="*/ 937111 w 10542494"/>
                          <a:gd name="connsiteY50" fmla="*/ 5551456 h 5551456"/>
                          <a:gd name="connsiteX51" fmla="*/ 667691 w 10542494"/>
                          <a:gd name="connsiteY51" fmla="*/ 5551456 h 5551456"/>
                          <a:gd name="connsiteX52" fmla="*/ 0 w 10542494"/>
                          <a:gd name="connsiteY52" fmla="*/ 5551456 h 5551456"/>
                          <a:gd name="connsiteX53" fmla="*/ 0 w 10542494"/>
                          <a:gd name="connsiteY53" fmla="*/ 5107340 h 5551456"/>
                          <a:gd name="connsiteX54" fmla="*/ 0 w 10542494"/>
                          <a:gd name="connsiteY54" fmla="*/ 4663223 h 5551456"/>
                          <a:gd name="connsiteX55" fmla="*/ 0 w 10542494"/>
                          <a:gd name="connsiteY55" fmla="*/ 4274621 h 5551456"/>
                          <a:gd name="connsiteX56" fmla="*/ 0 w 10542494"/>
                          <a:gd name="connsiteY56" fmla="*/ 3830505 h 5551456"/>
                          <a:gd name="connsiteX57" fmla="*/ 0 w 10542494"/>
                          <a:gd name="connsiteY57" fmla="*/ 3275359 h 5551456"/>
                          <a:gd name="connsiteX58" fmla="*/ 0 w 10542494"/>
                          <a:gd name="connsiteY58" fmla="*/ 2775728 h 5551456"/>
                          <a:gd name="connsiteX59" fmla="*/ 0 w 10542494"/>
                          <a:gd name="connsiteY59" fmla="*/ 2109553 h 5551456"/>
                          <a:gd name="connsiteX60" fmla="*/ 0 w 10542494"/>
                          <a:gd name="connsiteY60" fmla="*/ 1498893 h 5551456"/>
                          <a:gd name="connsiteX61" fmla="*/ 0 w 10542494"/>
                          <a:gd name="connsiteY61" fmla="*/ 888233 h 5551456"/>
                          <a:gd name="connsiteX62" fmla="*/ 0 w 10542494"/>
                          <a:gd name="connsiteY62" fmla="*/ 0 h 555145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0542494" h="5551456" fill="none" extrusionOk="0">
                            <a:moveTo>
                              <a:pt x="0" y="0"/>
                            </a:moveTo>
                            <a:cubicBezTo>
                              <a:pt x="54063" y="-259"/>
                              <a:pt x="195969" y="7502"/>
                              <a:pt x="269419" y="0"/>
                            </a:cubicBezTo>
                            <a:cubicBezTo>
                              <a:pt x="342869" y="-7502"/>
                              <a:pt x="786982" y="38768"/>
                              <a:pt x="960538" y="0"/>
                            </a:cubicBezTo>
                            <a:cubicBezTo>
                              <a:pt x="1134094" y="-38768"/>
                              <a:pt x="1100559" y="5745"/>
                              <a:pt x="1229958" y="0"/>
                            </a:cubicBezTo>
                            <a:cubicBezTo>
                              <a:pt x="1359357" y="-5745"/>
                              <a:pt x="1796966" y="47164"/>
                              <a:pt x="2026502" y="0"/>
                            </a:cubicBezTo>
                            <a:cubicBezTo>
                              <a:pt x="2256038" y="-47164"/>
                              <a:pt x="2361898" y="11605"/>
                              <a:pt x="2506771" y="0"/>
                            </a:cubicBezTo>
                            <a:cubicBezTo>
                              <a:pt x="2651644" y="-11605"/>
                              <a:pt x="2787601" y="38020"/>
                              <a:pt x="2881615" y="0"/>
                            </a:cubicBezTo>
                            <a:cubicBezTo>
                              <a:pt x="2975629" y="-38020"/>
                              <a:pt x="3324425" y="2404"/>
                              <a:pt x="3572734" y="0"/>
                            </a:cubicBezTo>
                            <a:cubicBezTo>
                              <a:pt x="3821043" y="-2404"/>
                              <a:pt x="3956277" y="28238"/>
                              <a:pt x="4158428" y="0"/>
                            </a:cubicBezTo>
                            <a:cubicBezTo>
                              <a:pt x="4360579" y="-28238"/>
                              <a:pt x="4521816" y="48552"/>
                              <a:pt x="4744122" y="0"/>
                            </a:cubicBezTo>
                            <a:cubicBezTo>
                              <a:pt x="4966428" y="-48552"/>
                              <a:pt x="5089602" y="27733"/>
                              <a:pt x="5224391" y="0"/>
                            </a:cubicBezTo>
                            <a:cubicBezTo>
                              <a:pt x="5359180" y="-27733"/>
                              <a:pt x="5669087" y="14164"/>
                              <a:pt x="5810086" y="0"/>
                            </a:cubicBezTo>
                            <a:cubicBezTo>
                              <a:pt x="5951086" y="-14164"/>
                              <a:pt x="6020246" y="24409"/>
                              <a:pt x="6184930" y="0"/>
                            </a:cubicBezTo>
                            <a:cubicBezTo>
                              <a:pt x="6349614" y="-24409"/>
                              <a:pt x="6393988" y="26221"/>
                              <a:pt x="6454349" y="0"/>
                            </a:cubicBezTo>
                            <a:cubicBezTo>
                              <a:pt x="6514710" y="-26221"/>
                              <a:pt x="6807123" y="31294"/>
                              <a:pt x="7040043" y="0"/>
                            </a:cubicBezTo>
                            <a:cubicBezTo>
                              <a:pt x="7272963" y="-31294"/>
                              <a:pt x="7239908" y="18117"/>
                              <a:pt x="7309463" y="0"/>
                            </a:cubicBezTo>
                            <a:cubicBezTo>
                              <a:pt x="7379018" y="-18117"/>
                              <a:pt x="7610162" y="10343"/>
                              <a:pt x="7789732" y="0"/>
                            </a:cubicBezTo>
                            <a:cubicBezTo>
                              <a:pt x="7969302" y="-10343"/>
                              <a:pt x="8163642" y="42544"/>
                              <a:pt x="8480851" y="0"/>
                            </a:cubicBezTo>
                            <a:cubicBezTo>
                              <a:pt x="8798060" y="-42544"/>
                              <a:pt x="8792907" y="62767"/>
                              <a:pt x="9066545" y="0"/>
                            </a:cubicBezTo>
                            <a:cubicBezTo>
                              <a:pt x="9340183" y="-62767"/>
                              <a:pt x="9437456" y="38941"/>
                              <a:pt x="9546814" y="0"/>
                            </a:cubicBezTo>
                            <a:cubicBezTo>
                              <a:pt x="9656172" y="-38941"/>
                              <a:pt x="10290306" y="14461"/>
                              <a:pt x="10542494" y="0"/>
                            </a:cubicBezTo>
                            <a:cubicBezTo>
                              <a:pt x="10567136" y="154899"/>
                              <a:pt x="10515780" y="211543"/>
                              <a:pt x="10542494" y="388602"/>
                            </a:cubicBezTo>
                            <a:cubicBezTo>
                              <a:pt x="10569208" y="565661"/>
                              <a:pt x="10487257" y="720175"/>
                              <a:pt x="10542494" y="888233"/>
                            </a:cubicBezTo>
                            <a:cubicBezTo>
                              <a:pt x="10597731" y="1056291"/>
                              <a:pt x="10464547" y="1356042"/>
                              <a:pt x="10542494" y="1554408"/>
                            </a:cubicBezTo>
                            <a:cubicBezTo>
                              <a:pt x="10620441" y="1752775"/>
                              <a:pt x="10511283" y="1866010"/>
                              <a:pt x="10542494" y="2054039"/>
                            </a:cubicBezTo>
                            <a:cubicBezTo>
                              <a:pt x="10573705" y="2242068"/>
                              <a:pt x="10524196" y="2391196"/>
                              <a:pt x="10542494" y="2498155"/>
                            </a:cubicBezTo>
                            <a:cubicBezTo>
                              <a:pt x="10560792" y="2605114"/>
                              <a:pt x="10538199" y="2893499"/>
                              <a:pt x="10542494" y="3053301"/>
                            </a:cubicBezTo>
                            <a:cubicBezTo>
                              <a:pt x="10546789" y="3213103"/>
                              <a:pt x="10521576" y="3493087"/>
                              <a:pt x="10542494" y="3719476"/>
                            </a:cubicBezTo>
                            <a:cubicBezTo>
                              <a:pt x="10563412" y="3945866"/>
                              <a:pt x="10483036" y="4193430"/>
                              <a:pt x="10542494" y="4385650"/>
                            </a:cubicBezTo>
                            <a:cubicBezTo>
                              <a:pt x="10601952" y="4577870"/>
                              <a:pt x="10515822" y="4703263"/>
                              <a:pt x="10542494" y="4829767"/>
                            </a:cubicBezTo>
                            <a:cubicBezTo>
                              <a:pt x="10569166" y="4956271"/>
                              <a:pt x="10515639" y="5204262"/>
                              <a:pt x="10542494" y="5551456"/>
                            </a:cubicBezTo>
                            <a:cubicBezTo>
                              <a:pt x="10484385" y="5556849"/>
                              <a:pt x="10381134" y="5536470"/>
                              <a:pt x="10273075" y="5551456"/>
                            </a:cubicBezTo>
                            <a:cubicBezTo>
                              <a:pt x="10165016" y="5566442"/>
                              <a:pt x="10054620" y="5542760"/>
                              <a:pt x="9898230" y="5551456"/>
                            </a:cubicBezTo>
                            <a:cubicBezTo>
                              <a:pt x="9741841" y="5560152"/>
                              <a:pt x="9634927" y="5539363"/>
                              <a:pt x="9523386" y="5551456"/>
                            </a:cubicBezTo>
                            <a:cubicBezTo>
                              <a:pt x="9411845" y="5563549"/>
                              <a:pt x="8980790" y="5536561"/>
                              <a:pt x="8832267" y="5551456"/>
                            </a:cubicBezTo>
                            <a:cubicBezTo>
                              <a:pt x="8683744" y="5566351"/>
                              <a:pt x="8503914" y="5540589"/>
                              <a:pt x="8351998" y="5551456"/>
                            </a:cubicBezTo>
                            <a:cubicBezTo>
                              <a:pt x="8200082" y="5562323"/>
                              <a:pt x="8126374" y="5550355"/>
                              <a:pt x="7977154" y="5551456"/>
                            </a:cubicBezTo>
                            <a:cubicBezTo>
                              <a:pt x="7827934" y="5552557"/>
                              <a:pt x="7541937" y="5533586"/>
                              <a:pt x="7391460" y="5551456"/>
                            </a:cubicBezTo>
                            <a:cubicBezTo>
                              <a:pt x="7240983" y="5569326"/>
                              <a:pt x="7199091" y="5539290"/>
                              <a:pt x="7122040" y="5551456"/>
                            </a:cubicBezTo>
                            <a:cubicBezTo>
                              <a:pt x="7044989" y="5563622"/>
                              <a:pt x="6962678" y="5543318"/>
                              <a:pt x="6852621" y="5551456"/>
                            </a:cubicBezTo>
                            <a:cubicBezTo>
                              <a:pt x="6742564" y="5559594"/>
                              <a:pt x="6496581" y="5516967"/>
                              <a:pt x="6161502" y="5551456"/>
                            </a:cubicBezTo>
                            <a:cubicBezTo>
                              <a:pt x="5826423" y="5585945"/>
                              <a:pt x="5703190" y="5498907"/>
                              <a:pt x="5470383" y="5551456"/>
                            </a:cubicBezTo>
                            <a:cubicBezTo>
                              <a:pt x="5237576" y="5604005"/>
                              <a:pt x="5163684" y="5515364"/>
                              <a:pt x="4884689" y="5551456"/>
                            </a:cubicBezTo>
                            <a:cubicBezTo>
                              <a:pt x="4605694" y="5587548"/>
                              <a:pt x="4648647" y="5518445"/>
                              <a:pt x="4509845" y="5551456"/>
                            </a:cubicBezTo>
                            <a:cubicBezTo>
                              <a:pt x="4371043" y="5584467"/>
                              <a:pt x="4187213" y="5506592"/>
                              <a:pt x="4029575" y="5551456"/>
                            </a:cubicBezTo>
                            <a:cubicBezTo>
                              <a:pt x="3871937" y="5596320"/>
                              <a:pt x="3770277" y="5506934"/>
                              <a:pt x="3654731" y="5551456"/>
                            </a:cubicBezTo>
                            <a:cubicBezTo>
                              <a:pt x="3539185" y="5595978"/>
                              <a:pt x="3361553" y="5512466"/>
                              <a:pt x="3174462" y="5551456"/>
                            </a:cubicBezTo>
                            <a:cubicBezTo>
                              <a:pt x="2987371" y="5590446"/>
                              <a:pt x="2852586" y="5541719"/>
                              <a:pt x="2588768" y="5551456"/>
                            </a:cubicBezTo>
                            <a:cubicBezTo>
                              <a:pt x="2324950" y="5561193"/>
                              <a:pt x="2280811" y="5551441"/>
                              <a:pt x="2003074" y="5551456"/>
                            </a:cubicBezTo>
                            <a:cubicBezTo>
                              <a:pt x="1725337" y="5551471"/>
                              <a:pt x="1657564" y="5512466"/>
                              <a:pt x="1522805" y="5551456"/>
                            </a:cubicBezTo>
                            <a:cubicBezTo>
                              <a:pt x="1388046" y="5590446"/>
                              <a:pt x="1059387" y="5521146"/>
                              <a:pt x="937111" y="5551456"/>
                            </a:cubicBezTo>
                            <a:cubicBezTo>
                              <a:pt x="814835" y="5581766"/>
                              <a:pt x="779428" y="5533055"/>
                              <a:pt x="667691" y="5551456"/>
                            </a:cubicBezTo>
                            <a:cubicBezTo>
                              <a:pt x="555954" y="5569857"/>
                              <a:pt x="143020" y="5501252"/>
                              <a:pt x="0" y="5551456"/>
                            </a:cubicBezTo>
                            <a:cubicBezTo>
                              <a:pt x="-30250" y="5455117"/>
                              <a:pt x="46150" y="5213161"/>
                              <a:pt x="0" y="5107340"/>
                            </a:cubicBezTo>
                            <a:cubicBezTo>
                              <a:pt x="-46150" y="5001519"/>
                              <a:pt x="49605" y="4871515"/>
                              <a:pt x="0" y="4663223"/>
                            </a:cubicBezTo>
                            <a:cubicBezTo>
                              <a:pt x="-49605" y="4454931"/>
                              <a:pt x="17097" y="4376364"/>
                              <a:pt x="0" y="4274621"/>
                            </a:cubicBezTo>
                            <a:cubicBezTo>
                              <a:pt x="-17097" y="4172878"/>
                              <a:pt x="29614" y="3944344"/>
                              <a:pt x="0" y="3830505"/>
                            </a:cubicBezTo>
                            <a:cubicBezTo>
                              <a:pt x="-29614" y="3716666"/>
                              <a:pt x="42792" y="3404844"/>
                              <a:pt x="0" y="3275359"/>
                            </a:cubicBezTo>
                            <a:cubicBezTo>
                              <a:pt x="-42792" y="3145874"/>
                              <a:pt x="26910" y="2985241"/>
                              <a:pt x="0" y="2775728"/>
                            </a:cubicBezTo>
                            <a:cubicBezTo>
                              <a:pt x="-26910" y="2566215"/>
                              <a:pt x="63158" y="2417208"/>
                              <a:pt x="0" y="2109553"/>
                            </a:cubicBezTo>
                            <a:cubicBezTo>
                              <a:pt x="-63158" y="1801898"/>
                              <a:pt x="53612" y="1631633"/>
                              <a:pt x="0" y="1498893"/>
                            </a:cubicBezTo>
                            <a:cubicBezTo>
                              <a:pt x="-53612" y="1366153"/>
                              <a:pt x="2804" y="1181565"/>
                              <a:pt x="0" y="888233"/>
                            </a:cubicBezTo>
                            <a:cubicBezTo>
                              <a:pt x="-2804" y="594901"/>
                              <a:pt x="80597" y="331272"/>
                              <a:pt x="0" y="0"/>
                            </a:cubicBezTo>
                            <a:close/>
                          </a:path>
                          <a:path w="10542494" h="5551456" stroke="0" extrusionOk="0">
                            <a:moveTo>
                              <a:pt x="0" y="0"/>
                            </a:moveTo>
                            <a:cubicBezTo>
                              <a:pt x="196072" y="-46633"/>
                              <a:pt x="512736" y="62258"/>
                              <a:pt x="691119" y="0"/>
                            </a:cubicBezTo>
                            <a:cubicBezTo>
                              <a:pt x="869502" y="-62258"/>
                              <a:pt x="1048577" y="5836"/>
                              <a:pt x="1382238" y="0"/>
                            </a:cubicBezTo>
                            <a:cubicBezTo>
                              <a:pt x="1715899" y="-5836"/>
                              <a:pt x="1801039" y="5740"/>
                              <a:pt x="1967932" y="0"/>
                            </a:cubicBezTo>
                            <a:cubicBezTo>
                              <a:pt x="2134825" y="-5740"/>
                              <a:pt x="2256364" y="25767"/>
                              <a:pt x="2342776" y="0"/>
                            </a:cubicBezTo>
                            <a:cubicBezTo>
                              <a:pt x="2429188" y="-25767"/>
                              <a:pt x="2646839" y="27588"/>
                              <a:pt x="2823046" y="0"/>
                            </a:cubicBezTo>
                            <a:cubicBezTo>
                              <a:pt x="2999253" y="-27588"/>
                              <a:pt x="3205936" y="2172"/>
                              <a:pt x="3303315" y="0"/>
                            </a:cubicBezTo>
                            <a:cubicBezTo>
                              <a:pt x="3400694" y="-2172"/>
                              <a:pt x="3474519" y="18604"/>
                              <a:pt x="3572734" y="0"/>
                            </a:cubicBezTo>
                            <a:cubicBezTo>
                              <a:pt x="3670949" y="-18604"/>
                              <a:pt x="3987210" y="2766"/>
                              <a:pt x="4263853" y="0"/>
                            </a:cubicBezTo>
                            <a:cubicBezTo>
                              <a:pt x="4540496" y="-2766"/>
                              <a:pt x="4573127" y="3710"/>
                              <a:pt x="4849547" y="0"/>
                            </a:cubicBezTo>
                            <a:cubicBezTo>
                              <a:pt x="5125967" y="-3710"/>
                              <a:pt x="5369908" y="74452"/>
                              <a:pt x="5540666" y="0"/>
                            </a:cubicBezTo>
                            <a:cubicBezTo>
                              <a:pt x="5711424" y="-74452"/>
                              <a:pt x="6076293" y="34266"/>
                              <a:pt x="6337210" y="0"/>
                            </a:cubicBezTo>
                            <a:cubicBezTo>
                              <a:pt x="6598127" y="-34266"/>
                              <a:pt x="6834968" y="4331"/>
                              <a:pt x="7028329" y="0"/>
                            </a:cubicBezTo>
                            <a:cubicBezTo>
                              <a:pt x="7221690" y="-4331"/>
                              <a:pt x="7246421" y="36696"/>
                              <a:pt x="7403174" y="0"/>
                            </a:cubicBezTo>
                            <a:cubicBezTo>
                              <a:pt x="7559928" y="-36696"/>
                              <a:pt x="7671626" y="895"/>
                              <a:pt x="7778018" y="0"/>
                            </a:cubicBezTo>
                            <a:cubicBezTo>
                              <a:pt x="7884410" y="-895"/>
                              <a:pt x="8030605" y="56344"/>
                              <a:pt x="8258287" y="0"/>
                            </a:cubicBezTo>
                            <a:cubicBezTo>
                              <a:pt x="8485969" y="-56344"/>
                              <a:pt x="8615850" y="29995"/>
                              <a:pt x="8738556" y="0"/>
                            </a:cubicBezTo>
                            <a:cubicBezTo>
                              <a:pt x="8861262" y="-29995"/>
                              <a:pt x="9370204" y="38234"/>
                              <a:pt x="9535100" y="0"/>
                            </a:cubicBezTo>
                            <a:cubicBezTo>
                              <a:pt x="9699996" y="-38234"/>
                              <a:pt x="9835738" y="14540"/>
                              <a:pt x="10015369" y="0"/>
                            </a:cubicBezTo>
                            <a:cubicBezTo>
                              <a:pt x="10195000" y="-14540"/>
                              <a:pt x="10327254" y="5736"/>
                              <a:pt x="10542494" y="0"/>
                            </a:cubicBezTo>
                            <a:cubicBezTo>
                              <a:pt x="10587361" y="213145"/>
                              <a:pt x="10512165" y="299953"/>
                              <a:pt x="10542494" y="499631"/>
                            </a:cubicBezTo>
                            <a:cubicBezTo>
                              <a:pt x="10572823" y="699309"/>
                              <a:pt x="10518991" y="840124"/>
                              <a:pt x="10542494" y="943748"/>
                            </a:cubicBezTo>
                            <a:cubicBezTo>
                              <a:pt x="10565997" y="1047372"/>
                              <a:pt x="10511077" y="1155995"/>
                              <a:pt x="10542494" y="1332349"/>
                            </a:cubicBezTo>
                            <a:cubicBezTo>
                              <a:pt x="10573911" y="1508703"/>
                              <a:pt x="10476808" y="1709552"/>
                              <a:pt x="10542494" y="1887495"/>
                            </a:cubicBezTo>
                            <a:cubicBezTo>
                              <a:pt x="10608180" y="2065438"/>
                              <a:pt x="10499906" y="2298454"/>
                              <a:pt x="10542494" y="2498155"/>
                            </a:cubicBezTo>
                            <a:cubicBezTo>
                              <a:pt x="10585082" y="2697856"/>
                              <a:pt x="10525376" y="2755482"/>
                              <a:pt x="10542494" y="2997786"/>
                            </a:cubicBezTo>
                            <a:cubicBezTo>
                              <a:pt x="10559612" y="3240090"/>
                              <a:pt x="10479550" y="3523109"/>
                              <a:pt x="10542494" y="3663961"/>
                            </a:cubicBezTo>
                            <a:cubicBezTo>
                              <a:pt x="10605438" y="3804814"/>
                              <a:pt x="10518260" y="3926721"/>
                              <a:pt x="10542494" y="4052563"/>
                            </a:cubicBezTo>
                            <a:cubicBezTo>
                              <a:pt x="10566728" y="4178405"/>
                              <a:pt x="10473145" y="4545433"/>
                              <a:pt x="10542494" y="4718738"/>
                            </a:cubicBezTo>
                            <a:cubicBezTo>
                              <a:pt x="10611843" y="4892044"/>
                              <a:pt x="10455229" y="5327502"/>
                              <a:pt x="10542494" y="5551456"/>
                            </a:cubicBezTo>
                            <a:cubicBezTo>
                              <a:pt x="10282505" y="5560826"/>
                              <a:pt x="10162988" y="5490254"/>
                              <a:pt x="9956800" y="5551456"/>
                            </a:cubicBezTo>
                            <a:cubicBezTo>
                              <a:pt x="9750612" y="5612658"/>
                              <a:pt x="9762873" y="5539974"/>
                              <a:pt x="9687381" y="5551456"/>
                            </a:cubicBezTo>
                            <a:cubicBezTo>
                              <a:pt x="9611889" y="5562938"/>
                              <a:pt x="9275156" y="5532450"/>
                              <a:pt x="8890837" y="5551456"/>
                            </a:cubicBezTo>
                            <a:cubicBezTo>
                              <a:pt x="8506518" y="5570462"/>
                              <a:pt x="8509014" y="5542854"/>
                              <a:pt x="8410567" y="5551456"/>
                            </a:cubicBezTo>
                            <a:cubicBezTo>
                              <a:pt x="8312120" y="5560058"/>
                              <a:pt x="8019501" y="5518656"/>
                              <a:pt x="7719448" y="5551456"/>
                            </a:cubicBezTo>
                            <a:cubicBezTo>
                              <a:pt x="7419395" y="5584256"/>
                              <a:pt x="7321027" y="5470944"/>
                              <a:pt x="6922904" y="5551456"/>
                            </a:cubicBezTo>
                            <a:cubicBezTo>
                              <a:pt x="6524781" y="5631968"/>
                              <a:pt x="6730625" y="5519631"/>
                              <a:pt x="6653485" y="5551456"/>
                            </a:cubicBezTo>
                            <a:cubicBezTo>
                              <a:pt x="6576345" y="5583281"/>
                              <a:pt x="6353116" y="5482829"/>
                              <a:pt x="6067791" y="5551456"/>
                            </a:cubicBezTo>
                            <a:cubicBezTo>
                              <a:pt x="5782466" y="5620083"/>
                              <a:pt x="5584760" y="5472710"/>
                              <a:pt x="5376672" y="5551456"/>
                            </a:cubicBezTo>
                            <a:cubicBezTo>
                              <a:pt x="5168584" y="5630202"/>
                              <a:pt x="4846051" y="5533670"/>
                              <a:pt x="4685553" y="5551456"/>
                            </a:cubicBezTo>
                            <a:cubicBezTo>
                              <a:pt x="4525055" y="5569242"/>
                              <a:pt x="4463342" y="5511902"/>
                              <a:pt x="4310709" y="5551456"/>
                            </a:cubicBezTo>
                            <a:cubicBezTo>
                              <a:pt x="4158076" y="5591010"/>
                              <a:pt x="3891445" y="5540225"/>
                              <a:pt x="3725015" y="5551456"/>
                            </a:cubicBezTo>
                            <a:cubicBezTo>
                              <a:pt x="3558585" y="5562687"/>
                              <a:pt x="3501371" y="5534980"/>
                              <a:pt x="3350170" y="5551456"/>
                            </a:cubicBezTo>
                            <a:cubicBezTo>
                              <a:pt x="3198970" y="5567932"/>
                              <a:pt x="2923248" y="5524169"/>
                              <a:pt x="2764476" y="5551456"/>
                            </a:cubicBezTo>
                            <a:cubicBezTo>
                              <a:pt x="2605704" y="5578743"/>
                              <a:pt x="2337807" y="5528565"/>
                              <a:pt x="2073357" y="5551456"/>
                            </a:cubicBezTo>
                            <a:cubicBezTo>
                              <a:pt x="1808907" y="5574347"/>
                              <a:pt x="1773756" y="5513516"/>
                              <a:pt x="1487663" y="5551456"/>
                            </a:cubicBezTo>
                            <a:cubicBezTo>
                              <a:pt x="1201570" y="5589396"/>
                              <a:pt x="1043337" y="5486811"/>
                              <a:pt x="691119" y="5551456"/>
                            </a:cubicBezTo>
                            <a:cubicBezTo>
                              <a:pt x="338901" y="5616101"/>
                              <a:pt x="188458" y="5481544"/>
                              <a:pt x="0" y="5551456"/>
                            </a:cubicBezTo>
                            <a:cubicBezTo>
                              <a:pt x="-76563" y="5354169"/>
                              <a:pt x="79645" y="5060684"/>
                              <a:pt x="0" y="4885281"/>
                            </a:cubicBezTo>
                            <a:cubicBezTo>
                              <a:pt x="-79645" y="4709878"/>
                              <a:pt x="48799" y="4541216"/>
                              <a:pt x="0" y="4330136"/>
                            </a:cubicBezTo>
                            <a:cubicBezTo>
                              <a:pt x="-48799" y="4119056"/>
                              <a:pt x="35872" y="4000594"/>
                              <a:pt x="0" y="3830505"/>
                            </a:cubicBezTo>
                            <a:cubicBezTo>
                              <a:pt x="-35872" y="3660416"/>
                              <a:pt x="50804" y="3328769"/>
                              <a:pt x="0" y="3164330"/>
                            </a:cubicBezTo>
                            <a:cubicBezTo>
                              <a:pt x="-50804" y="2999892"/>
                              <a:pt x="2192" y="2965393"/>
                              <a:pt x="0" y="2775728"/>
                            </a:cubicBezTo>
                            <a:cubicBezTo>
                              <a:pt x="-2192" y="2586063"/>
                              <a:pt x="18515" y="2545782"/>
                              <a:pt x="0" y="2387126"/>
                            </a:cubicBezTo>
                            <a:cubicBezTo>
                              <a:pt x="-18515" y="2228470"/>
                              <a:pt x="25685" y="2047264"/>
                              <a:pt x="0" y="1831980"/>
                            </a:cubicBezTo>
                            <a:cubicBezTo>
                              <a:pt x="-25685" y="1616696"/>
                              <a:pt x="25116" y="1460952"/>
                              <a:pt x="0" y="1165806"/>
                            </a:cubicBezTo>
                            <a:cubicBezTo>
                              <a:pt x="-25116" y="870660"/>
                              <a:pt x="18157" y="899594"/>
                              <a:pt x="0" y="666175"/>
                            </a:cubicBezTo>
                            <a:cubicBezTo>
                              <a:pt x="-18157" y="432756"/>
                              <a:pt x="45868" y="17089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/>
              <p:nvPr/>
            </p:nvSpPr>
            <p:spPr>
              <a:xfrm>
                <a:off x="1041022" y="3239555"/>
                <a:ext cx="10756529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tối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giản</a:t>
                </a:r>
                <a:endParaRPr lang="en-US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022" y="3239555"/>
                <a:ext cx="10756529" cy="1159228"/>
              </a:xfrm>
              <a:prstGeom prst="rect">
                <a:avLst/>
              </a:prstGeom>
              <a:blipFill>
                <a:blip r:embed="rId5"/>
                <a:stretch>
                  <a:fillRect l="-1417" t="-1075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DBC322B8-24FF-DE4A-88BC-DD09CCF8F779}"/>
              </a:ext>
            </a:extLst>
          </p:cNvPr>
          <p:cNvGrpSpPr/>
          <p:nvPr/>
        </p:nvGrpSpPr>
        <p:grpSpPr>
          <a:xfrm>
            <a:off x="1991280" y="4589601"/>
            <a:ext cx="10756529" cy="1180581"/>
            <a:chOff x="1991280" y="4589601"/>
            <a:chExt cx="10756529" cy="11805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55E65E9-EE31-9243-B8ED-3A96E85892C1}"/>
                    </a:ext>
                  </a:extLst>
                </p:cNvPr>
                <p:cNvSpPr txBox="1"/>
                <p:nvPr/>
              </p:nvSpPr>
              <p:spPr>
                <a:xfrm>
                  <a:off x="1991280" y="4610954"/>
                  <a:ext cx="10756529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Vậy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55E65E9-EE31-9243-B8ED-3A96E85892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1280" y="4610954"/>
                  <a:ext cx="10756529" cy="1159228"/>
                </a:xfrm>
                <a:prstGeom prst="rect">
                  <a:avLst/>
                </a:prstGeom>
                <a:blipFill>
                  <a:blip r:embed="rId6"/>
                  <a:stretch>
                    <a:fillRect l="-1415" b="-86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4CC7474-C1A8-0D4D-A72E-93EBFEF4AB25}"/>
                    </a:ext>
                  </a:extLst>
                </p:cNvPr>
                <p:cNvSpPr txBox="1"/>
                <p:nvPr/>
              </p:nvSpPr>
              <p:spPr>
                <a:xfrm>
                  <a:off x="4589929" y="4589601"/>
                  <a:ext cx="2635624" cy="1159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4CC7474-C1A8-0D4D-A72E-93EBFEF4AB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9929" y="4589601"/>
                  <a:ext cx="2635624" cy="1159485"/>
                </a:xfrm>
                <a:prstGeom prst="rect">
                  <a:avLst/>
                </a:prstGeom>
                <a:blipFill>
                  <a:blip r:embed="rId7"/>
                  <a:stretch>
                    <a:fillRect l="-10577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0476F8-B2A0-5A4E-9074-E2E87B5896B9}"/>
                    </a:ext>
                  </a:extLst>
                </p:cNvPr>
                <p:cNvSpPr txBox="1"/>
                <p:nvPr/>
              </p:nvSpPr>
              <p:spPr>
                <a:xfrm>
                  <a:off x="6515099" y="4607401"/>
                  <a:ext cx="2635624" cy="1159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0476F8-B2A0-5A4E-9074-E2E87B5896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5099" y="4607401"/>
                  <a:ext cx="2635624" cy="1159485"/>
                </a:xfrm>
                <a:prstGeom prst="rect">
                  <a:avLst/>
                </a:prstGeom>
                <a:blipFill>
                  <a:blip r:embed="rId8"/>
                  <a:stretch>
                    <a:fillRect l="-10577" b="-139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63656F-42B7-C34F-9BF1-20CB04EDBBB9}"/>
                    </a:ext>
                  </a:extLst>
                </p:cNvPr>
                <p:cNvSpPr txBox="1"/>
                <p:nvPr/>
              </p:nvSpPr>
              <p:spPr>
                <a:xfrm>
                  <a:off x="8026773" y="4593225"/>
                  <a:ext cx="2635624" cy="1159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63656F-42B7-C34F-9BF1-20CB04EDBB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6773" y="4593225"/>
                  <a:ext cx="2635624" cy="1159485"/>
                </a:xfrm>
                <a:prstGeom prst="rect">
                  <a:avLst/>
                </a:prstGeom>
                <a:blipFill>
                  <a:blip r:embed="rId9"/>
                  <a:stretch>
                    <a:fillRect l="-10577" b="-139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159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/>
              <p:nvPr/>
            </p:nvSpPr>
            <p:spPr>
              <a:xfrm>
                <a:off x="824753" y="914400"/>
                <a:ext cx="10542494" cy="5647893"/>
              </a:xfrm>
              <a:custGeom>
                <a:avLst/>
                <a:gdLst>
                  <a:gd name="connsiteX0" fmla="*/ 0 w 10542494"/>
                  <a:gd name="connsiteY0" fmla="*/ 0 h 5647893"/>
                  <a:gd name="connsiteX1" fmla="*/ 269419 w 10542494"/>
                  <a:gd name="connsiteY1" fmla="*/ 0 h 5647893"/>
                  <a:gd name="connsiteX2" fmla="*/ 960538 w 10542494"/>
                  <a:gd name="connsiteY2" fmla="*/ 0 h 5647893"/>
                  <a:gd name="connsiteX3" fmla="*/ 1229958 w 10542494"/>
                  <a:gd name="connsiteY3" fmla="*/ 0 h 5647893"/>
                  <a:gd name="connsiteX4" fmla="*/ 2026502 w 10542494"/>
                  <a:gd name="connsiteY4" fmla="*/ 0 h 5647893"/>
                  <a:gd name="connsiteX5" fmla="*/ 2506771 w 10542494"/>
                  <a:gd name="connsiteY5" fmla="*/ 0 h 5647893"/>
                  <a:gd name="connsiteX6" fmla="*/ 2881615 w 10542494"/>
                  <a:gd name="connsiteY6" fmla="*/ 0 h 5647893"/>
                  <a:gd name="connsiteX7" fmla="*/ 3572734 w 10542494"/>
                  <a:gd name="connsiteY7" fmla="*/ 0 h 5647893"/>
                  <a:gd name="connsiteX8" fmla="*/ 4158428 w 10542494"/>
                  <a:gd name="connsiteY8" fmla="*/ 0 h 5647893"/>
                  <a:gd name="connsiteX9" fmla="*/ 4744122 w 10542494"/>
                  <a:gd name="connsiteY9" fmla="*/ 0 h 5647893"/>
                  <a:gd name="connsiteX10" fmla="*/ 5224391 w 10542494"/>
                  <a:gd name="connsiteY10" fmla="*/ 0 h 5647893"/>
                  <a:gd name="connsiteX11" fmla="*/ 5810086 w 10542494"/>
                  <a:gd name="connsiteY11" fmla="*/ 0 h 5647893"/>
                  <a:gd name="connsiteX12" fmla="*/ 6184930 w 10542494"/>
                  <a:gd name="connsiteY12" fmla="*/ 0 h 5647893"/>
                  <a:gd name="connsiteX13" fmla="*/ 6454349 w 10542494"/>
                  <a:gd name="connsiteY13" fmla="*/ 0 h 5647893"/>
                  <a:gd name="connsiteX14" fmla="*/ 7040043 w 10542494"/>
                  <a:gd name="connsiteY14" fmla="*/ 0 h 5647893"/>
                  <a:gd name="connsiteX15" fmla="*/ 7309463 w 10542494"/>
                  <a:gd name="connsiteY15" fmla="*/ 0 h 5647893"/>
                  <a:gd name="connsiteX16" fmla="*/ 7789732 w 10542494"/>
                  <a:gd name="connsiteY16" fmla="*/ 0 h 5647893"/>
                  <a:gd name="connsiteX17" fmla="*/ 8480851 w 10542494"/>
                  <a:gd name="connsiteY17" fmla="*/ 0 h 5647893"/>
                  <a:gd name="connsiteX18" fmla="*/ 9066545 w 10542494"/>
                  <a:gd name="connsiteY18" fmla="*/ 0 h 5647893"/>
                  <a:gd name="connsiteX19" fmla="*/ 9546814 w 10542494"/>
                  <a:gd name="connsiteY19" fmla="*/ 0 h 5647893"/>
                  <a:gd name="connsiteX20" fmla="*/ 10542494 w 10542494"/>
                  <a:gd name="connsiteY20" fmla="*/ 0 h 5647893"/>
                  <a:gd name="connsiteX21" fmla="*/ 10542494 w 10542494"/>
                  <a:gd name="connsiteY21" fmla="*/ 395353 h 5647893"/>
                  <a:gd name="connsiteX22" fmla="*/ 10542494 w 10542494"/>
                  <a:gd name="connsiteY22" fmla="*/ 903663 h 5647893"/>
                  <a:gd name="connsiteX23" fmla="*/ 10542494 w 10542494"/>
                  <a:gd name="connsiteY23" fmla="*/ 1581410 h 5647893"/>
                  <a:gd name="connsiteX24" fmla="*/ 10542494 w 10542494"/>
                  <a:gd name="connsiteY24" fmla="*/ 2089720 h 5647893"/>
                  <a:gd name="connsiteX25" fmla="*/ 10542494 w 10542494"/>
                  <a:gd name="connsiteY25" fmla="*/ 2541552 h 5647893"/>
                  <a:gd name="connsiteX26" fmla="*/ 10542494 w 10542494"/>
                  <a:gd name="connsiteY26" fmla="*/ 3106341 h 5647893"/>
                  <a:gd name="connsiteX27" fmla="*/ 10542494 w 10542494"/>
                  <a:gd name="connsiteY27" fmla="*/ 3784088 h 5647893"/>
                  <a:gd name="connsiteX28" fmla="*/ 10542494 w 10542494"/>
                  <a:gd name="connsiteY28" fmla="*/ 4461835 h 5647893"/>
                  <a:gd name="connsiteX29" fmla="*/ 10542494 w 10542494"/>
                  <a:gd name="connsiteY29" fmla="*/ 4913667 h 5647893"/>
                  <a:gd name="connsiteX30" fmla="*/ 10542494 w 10542494"/>
                  <a:gd name="connsiteY30" fmla="*/ 5647893 h 5647893"/>
                  <a:gd name="connsiteX31" fmla="*/ 10273075 w 10542494"/>
                  <a:gd name="connsiteY31" fmla="*/ 5647893 h 5647893"/>
                  <a:gd name="connsiteX32" fmla="*/ 9898230 w 10542494"/>
                  <a:gd name="connsiteY32" fmla="*/ 5647893 h 5647893"/>
                  <a:gd name="connsiteX33" fmla="*/ 9523386 w 10542494"/>
                  <a:gd name="connsiteY33" fmla="*/ 5647893 h 5647893"/>
                  <a:gd name="connsiteX34" fmla="*/ 8832267 w 10542494"/>
                  <a:gd name="connsiteY34" fmla="*/ 5647893 h 5647893"/>
                  <a:gd name="connsiteX35" fmla="*/ 8351998 w 10542494"/>
                  <a:gd name="connsiteY35" fmla="*/ 5647893 h 5647893"/>
                  <a:gd name="connsiteX36" fmla="*/ 7977154 w 10542494"/>
                  <a:gd name="connsiteY36" fmla="*/ 5647893 h 5647893"/>
                  <a:gd name="connsiteX37" fmla="*/ 7391460 w 10542494"/>
                  <a:gd name="connsiteY37" fmla="*/ 5647893 h 5647893"/>
                  <a:gd name="connsiteX38" fmla="*/ 7122040 w 10542494"/>
                  <a:gd name="connsiteY38" fmla="*/ 5647893 h 5647893"/>
                  <a:gd name="connsiteX39" fmla="*/ 6852621 w 10542494"/>
                  <a:gd name="connsiteY39" fmla="*/ 5647893 h 5647893"/>
                  <a:gd name="connsiteX40" fmla="*/ 6161502 w 10542494"/>
                  <a:gd name="connsiteY40" fmla="*/ 5647893 h 5647893"/>
                  <a:gd name="connsiteX41" fmla="*/ 5470383 w 10542494"/>
                  <a:gd name="connsiteY41" fmla="*/ 5647893 h 5647893"/>
                  <a:gd name="connsiteX42" fmla="*/ 4884689 w 10542494"/>
                  <a:gd name="connsiteY42" fmla="*/ 5647893 h 5647893"/>
                  <a:gd name="connsiteX43" fmla="*/ 4509845 w 10542494"/>
                  <a:gd name="connsiteY43" fmla="*/ 5647893 h 5647893"/>
                  <a:gd name="connsiteX44" fmla="*/ 4029575 w 10542494"/>
                  <a:gd name="connsiteY44" fmla="*/ 5647893 h 5647893"/>
                  <a:gd name="connsiteX45" fmla="*/ 3654731 w 10542494"/>
                  <a:gd name="connsiteY45" fmla="*/ 5647893 h 5647893"/>
                  <a:gd name="connsiteX46" fmla="*/ 3174462 w 10542494"/>
                  <a:gd name="connsiteY46" fmla="*/ 5647893 h 5647893"/>
                  <a:gd name="connsiteX47" fmla="*/ 2588768 w 10542494"/>
                  <a:gd name="connsiteY47" fmla="*/ 5647893 h 5647893"/>
                  <a:gd name="connsiteX48" fmla="*/ 2003074 w 10542494"/>
                  <a:gd name="connsiteY48" fmla="*/ 5647893 h 5647893"/>
                  <a:gd name="connsiteX49" fmla="*/ 1522805 w 10542494"/>
                  <a:gd name="connsiteY49" fmla="*/ 5647893 h 5647893"/>
                  <a:gd name="connsiteX50" fmla="*/ 937111 w 10542494"/>
                  <a:gd name="connsiteY50" fmla="*/ 5647893 h 5647893"/>
                  <a:gd name="connsiteX51" fmla="*/ 667691 w 10542494"/>
                  <a:gd name="connsiteY51" fmla="*/ 5647893 h 5647893"/>
                  <a:gd name="connsiteX52" fmla="*/ 0 w 10542494"/>
                  <a:gd name="connsiteY52" fmla="*/ 5647893 h 5647893"/>
                  <a:gd name="connsiteX53" fmla="*/ 0 w 10542494"/>
                  <a:gd name="connsiteY53" fmla="*/ 5196062 h 5647893"/>
                  <a:gd name="connsiteX54" fmla="*/ 0 w 10542494"/>
                  <a:gd name="connsiteY54" fmla="*/ 4744230 h 5647893"/>
                  <a:gd name="connsiteX55" fmla="*/ 0 w 10542494"/>
                  <a:gd name="connsiteY55" fmla="*/ 4348878 h 5647893"/>
                  <a:gd name="connsiteX56" fmla="*/ 0 w 10542494"/>
                  <a:gd name="connsiteY56" fmla="*/ 3897046 h 5647893"/>
                  <a:gd name="connsiteX57" fmla="*/ 0 w 10542494"/>
                  <a:gd name="connsiteY57" fmla="*/ 3332257 h 5647893"/>
                  <a:gd name="connsiteX58" fmla="*/ 0 w 10542494"/>
                  <a:gd name="connsiteY58" fmla="*/ 2823947 h 5647893"/>
                  <a:gd name="connsiteX59" fmla="*/ 0 w 10542494"/>
                  <a:gd name="connsiteY59" fmla="*/ 2146199 h 5647893"/>
                  <a:gd name="connsiteX60" fmla="*/ 0 w 10542494"/>
                  <a:gd name="connsiteY60" fmla="*/ 1524931 h 5647893"/>
                  <a:gd name="connsiteX61" fmla="*/ 0 w 10542494"/>
                  <a:gd name="connsiteY61" fmla="*/ 903663 h 5647893"/>
                  <a:gd name="connsiteX62" fmla="*/ 0 w 10542494"/>
                  <a:gd name="connsiteY62" fmla="*/ 0 h 5647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542494" h="5647893" fill="none" extrusionOk="0">
                    <a:moveTo>
                      <a:pt x="0" y="0"/>
                    </a:moveTo>
                    <a:cubicBezTo>
                      <a:pt x="54063" y="-259"/>
                      <a:pt x="195969" y="7502"/>
                      <a:pt x="269419" y="0"/>
                    </a:cubicBezTo>
                    <a:cubicBezTo>
                      <a:pt x="342869" y="-7502"/>
                      <a:pt x="786982" y="38768"/>
                      <a:pt x="960538" y="0"/>
                    </a:cubicBezTo>
                    <a:cubicBezTo>
                      <a:pt x="1134094" y="-38768"/>
                      <a:pt x="1100559" y="5745"/>
                      <a:pt x="1229958" y="0"/>
                    </a:cubicBezTo>
                    <a:cubicBezTo>
                      <a:pt x="1359357" y="-5745"/>
                      <a:pt x="1796966" y="47164"/>
                      <a:pt x="2026502" y="0"/>
                    </a:cubicBezTo>
                    <a:cubicBezTo>
                      <a:pt x="2256038" y="-47164"/>
                      <a:pt x="2361898" y="11605"/>
                      <a:pt x="2506771" y="0"/>
                    </a:cubicBezTo>
                    <a:cubicBezTo>
                      <a:pt x="2651644" y="-11605"/>
                      <a:pt x="2787601" y="38020"/>
                      <a:pt x="2881615" y="0"/>
                    </a:cubicBezTo>
                    <a:cubicBezTo>
                      <a:pt x="2975629" y="-38020"/>
                      <a:pt x="3324425" y="2404"/>
                      <a:pt x="3572734" y="0"/>
                    </a:cubicBezTo>
                    <a:cubicBezTo>
                      <a:pt x="3821043" y="-2404"/>
                      <a:pt x="3956277" y="28238"/>
                      <a:pt x="4158428" y="0"/>
                    </a:cubicBezTo>
                    <a:cubicBezTo>
                      <a:pt x="4360579" y="-28238"/>
                      <a:pt x="4521816" y="48552"/>
                      <a:pt x="4744122" y="0"/>
                    </a:cubicBezTo>
                    <a:cubicBezTo>
                      <a:pt x="4966428" y="-48552"/>
                      <a:pt x="5089602" y="27733"/>
                      <a:pt x="5224391" y="0"/>
                    </a:cubicBezTo>
                    <a:cubicBezTo>
                      <a:pt x="5359180" y="-27733"/>
                      <a:pt x="5669087" y="14164"/>
                      <a:pt x="5810086" y="0"/>
                    </a:cubicBezTo>
                    <a:cubicBezTo>
                      <a:pt x="5951086" y="-14164"/>
                      <a:pt x="6020246" y="24409"/>
                      <a:pt x="6184930" y="0"/>
                    </a:cubicBezTo>
                    <a:cubicBezTo>
                      <a:pt x="6349614" y="-24409"/>
                      <a:pt x="6393988" y="26221"/>
                      <a:pt x="6454349" y="0"/>
                    </a:cubicBezTo>
                    <a:cubicBezTo>
                      <a:pt x="6514710" y="-26221"/>
                      <a:pt x="6807123" y="31294"/>
                      <a:pt x="7040043" y="0"/>
                    </a:cubicBezTo>
                    <a:cubicBezTo>
                      <a:pt x="7272963" y="-31294"/>
                      <a:pt x="7239908" y="18117"/>
                      <a:pt x="7309463" y="0"/>
                    </a:cubicBezTo>
                    <a:cubicBezTo>
                      <a:pt x="7379018" y="-18117"/>
                      <a:pt x="7610162" y="10343"/>
                      <a:pt x="7789732" y="0"/>
                    </a:cubicBezTo>
                    <a:cubicBezTo>
                      <a:pt x="7969302" y="-10343"/>
                      <a:pt x="8163642" y="42544"/>
                      <a:pt x="8480851" y="0"/>
                    </a:cubicBezTo>
                    <a:cubicBezTo>
                      <a:pt x="8798060" y="-42544"/>
                      <a:pt x="8792907" y="62767"/>
                      <a:pt x="9066545" y="0"/>
                    </a:cubicBezTo>
                    <a:cubicBezTo>
                      <a:pt x="9340183" y="-62767"/>
                      <a:pt x="9437456" y="38941"/>
                      <a:pt x="9546814" y="0"/>
                    </a:cubicBezTo>
                    <a:cubicBezTo>
                      <a:pt x="9656172" y="-38941"/>
                      <a:pt x="10290306" y="14461"/>
                      <a:pt x="10542494" y="0"/>
                    </a:cubicBezTo>
                    <a:cubicBezTo>
                      <a:pt x="10573588" y="173565"/>
                      <a:pt x="10540172" y="267572"/>
                      <a:pt x="10542494" y="395353"/>
                    </a:cubicBezTo>
                    <a:cubicBezTo>
                      <a:pt x="10544816" y="523134"/>
                      <a:pt x="10530570" y="756889"/>
                      <a:pt x="10542494" y="903663"/>
                    </a:cubicBezTo>
                    <a:cubicBezTo>
                      <a:pt x="10554418" y="1050437"/>
                      <a:pt x="10540507" y="1353108"/>
                      <a:pt x="10542494" y="1581410"/>
                    </a:cubicBezTo>
                    <a:cubicBezTo>
                      <a:pt x="10544481" y="1809712"/>
                      <a:pt x="10520951" y="1860012"/>
                      <a:pt x="10542494" y="2089720"/>
                    </a:cubicBezTo>
                    <a:cubicBezTo>
                      <a:pt x="10564037" y="2319428"/>
                      <a:pt x="10528909" y="2419849"/>
                      <a:pt x="10542494" y="2541552"/>
                    </a:cubicBezTo>
                    <a:cubicBezTo>
                      <a:pt x="10556079" y="2663255"/>
                      <a:pt x="10539893" y="2951047"/>
                      <a:pt x="10542494" y="3106341"/>
                    </a:cubicBezTo>
                    <a:cubicBezTo>
                      <a:pt x="10545095" y="3261635"/>
                      <a:pt x="10534042" y="3522132"/>
                      <a:pt x="10542494" y="3784088"/>
                    </a:cubicBezTo>
                    <a:cubicBezTo>
                      <a:pt x="10550946" y="4046044"/>
                      <a:pt x="10476595" y="4128487"/>
                      <a:pt x="10542494" y="4461835"/>
                    </a:cubicBezTo>
                    <a:cubicBezTo>
                      <a:pt x="10608393" y="4795183"/>
                      <a:pt x="10521262" y="4707210"/>
                      <a:pt x="10542494" y="4913667"/>
                    </a:cubicBezTo>
                    <a:cubicBezTo>
                      <a:pt x="10563726" y="5120124"/>
                      <a:pt x="10529932" y="5443326"/>
                      <a:pt x="10542494" y="5647893"/>
                    </a:cubicBezTo>
                    <a:cubicBezTo>
                      <a:pt x="10484385" y="5653286"/>
                      <a:pt x="10381134" y="5632907"/>
                      <a:pt x="10273075" y="5647893"/>
                    </a:cubicBezTo>
                    <a:cubicBezTo>
                      <a:pt x="10165016" y="5662879"/>
                      <a:pt x="10054620" y="5639197"/>
                      <a:pt x="9898230" y="5647893"/>
                    </a:cubicBezTo>
                    <a:cubicBezTo>
                      <a:pt x="9741841" y="5656589"/>
                      <a:pt x="9634927" y="5635800"/>
                      <a:pt x="9523386" y="5647893"/>
                    </a:cubicBezTo>
                    <a:cubicBezTo>
                      <a:pt x="9411845" y="5659986"/>
                      <a:pt x="8980790" y="5632998"/>
                      <a:pt x="8832267" y="5647893"/>
                    </a:cubicBezTo>
                    <a:cubicBezTo>
                      <a:pt x="8683744" y="5662788"/>
                      <a:pt x="8503914" y="5637026"/>
                      <a:pt x="8351998" y="5647893"/>
                    </a:cubicBezTo>
                    <a:cubicBezTo>
                      <a:pt x="8200082" y="5658760"/>
                      <a:pt x="8126374" y="5646792"/>
                      <a:pt x="7977154" y="5647893"/>
                    </a:cubicBezTo>
                    <a:cubicBezTo>
                      <a:pt x="7827934" y="5648994"/>
                      <a:pt x="7541937" y="5630023"/>
                      <a:pt x="7391460" y="5647893"/>
                    </a:cubicBezTo>
                    <a:cubicBezTo>
                      <a:pt x="7240983" y="5665763"/>
                      <a:pt x="7199091" y="5635727"/>
                      <a:pt x="7122040" y="5647893"/>
                    </a:cubicBezTo>
                    <a:cubicBezTo>
                      <a:pt x="7044989" y="5660059"/>
                      <a:pt x="6962678" y="5639755"/>
                      <a:pt x="6852621" y="5647893"/>
                    </a:cubicBezTo>
                    <a:cubicBezTo>
                      <a:pt x="6742564" y="5656031"/>
                      <a:pt x="6496581" y="5613404"/>
                      <a:pt x="6161502" y="5647893"/>
                    </a:cubicBezTo>
                    <a:cubicBezTo>
                      <a:pt x="5826423" y="5682382"/>
                      <a:pt x="5703190" y="5595344"/>
                      <a:pt x="5470383" y="5647893"/>
                    </a:cubicBezTo>
                    <a:cubicBezTo>
                      <a:pt x="5237576" y="5700442"/>
                      <a:pt x="5163684" y="5611801"/>
                      <a:pt x="4884689" y="5647893"/>
                    </a:cubicBezTo>
                    <a:cubicBezTo>
                      <a:pt x="4605694" y="5683985"/>
                      <a:pt x="4648647" y="5614882"/>
                      <a:pt x="4509845" y="5647893"/>
                    </a:cubicBezTo>
                    <a:cubicBezTo>
                      <a:pt x="4371043" y="5680904"/>
                      <a:pt x="4187213" y="5603029"/>
                      <a:pt x="4029575" y="5647893"/>
                    </a:cubicBezTo>
                    <a:cubicBezTo>
                      <a:pt x="3871937" y="5692757"/>
                      <a:pt x="3770277" y="5603371"/>
                      <a:pt x="3654731" y="5647893"/>
                    </a:cubicBezTo>
                    <a:cubicBezTo>
                      <a:pt x="3539185" y="5692415"/>
                      <a:pt x="3361553" y="5608903"/>
                      <a:pt x="3174462" y="5647893"/>
                    </a:cubicBezTo>
                    <a:cubicBezTo>
                      <a:pt x="2987371" y="5686883"/>
                      <a:pt x="2852586" y="5638156"/>
                      <a:pt x="2588768" y="5647893"/>
                    </a:cubicBezTo>
                    <a:cubicBezTo>
                      <a:pt x="2324950" y="5657630"/>
                      <a:pt x="2280811" y="5647878"/>
                      <a:pt x="2003074" y="5647893"/>
                    </a:cubicBezTo>
                    <a:cubicBezTo>
                      <a:pt x="1725337" y="5647908"/>
                      <a:pt x="1657564" y="5608903"/>
                      <a:pt x="1522805" y="5647893"/>
                    </a:cubicBezTo>
                    <a:cubicBezTo>
                      <a:pt x="1388046" y="5686883"/>
                      <a:pt x="1059387" y="5617583"/>
                      <a:pt x="937111" y="5647893"/>
                    </a:cubicBezTo>
                    <a:cubicBezTo>
                      <a:pt x="814835" y="5678203"/>
                      <a:pt x="779428" y="5629492"/>
                      <a:pt x="667691" y="5647893"/>
                    </a:cubicBezTo>
                    <a:cubicBezTo>
                      <a:pt x="555954" y="5666294"/>
                      <a:pt x="143020" y="5597689"/>
                      <a:pt x="0" y="5647893"/>
                    </a:cubicBezTo>
                    <a:cubicBezTo>
                      <a:pt x="-2263" y="5507124"/>
                      <a:pt x="36001" y="5351725"/>
                      <a:pt x="0" y="5196062"/>
                    </a:cubicBezTo>
                    <a:cubicBezTo>
                      <a:pt x="-36001" y="5040399"/>
                      <a:pt x="37251" y="4917430"/>
                      <a:pt x="0" y="4744230"/>
                    </a:cubicBezTo>
                    <a:cubicBezTo>
                      <a:pt x="-37251" y="4571030"/>
                      <a:pt x="22690" y="4443033"/>
                      <a:pt x="0" y="4348878"/>
                    </a:cubicBezTo>
                    <a:cubicBezTo>
                      <a:pt x="-22690" y="4254723"/>
                      <a:pt x="8671" y="4111164"/>
                      <a:pt x="0" y="3897046"/>
                    </a:cubicBezTo>
                    <a:cubicBezTo>
                      <a:pt x="-8671" y="3682928"/>
                      <a:pt x="20985" y="3538471"/>
                      <a:pt x="0" y="3332257"/>
                    </a:cubicBezTo>
                    <a:cubicBezTo>
                      <a:pt x="-20985" y="3126043"/>
                      <a:pt x="60577" y="3013656"/>
                      <a:pt x="0" y="2823947"/>
                    </a:cubicBezTo>
                    <a:cubicBezTo>
                      <a:pt x="-60577" y="2634238"/>
                      <a:pt x="69139" y="2445903"/>
                      <a:pt x="0" y="2146199"/>
                    </a:cubicBezTo>
                    <a:cubicBezTo>
                      <a:pt x="-69139" y="1846495"/>
                      <a:pt x="25280" y="1721291"/>
                      <a:pt x="0" y="1524931"/>
                    </a:cubicBezTo>
                    <a:cubicBezTo>
                      <a:pt x="-25280" y="1328571"/>
                      <a:pt x="53450" y="1198923"/>
                      <a:pt x="0" y="903663"/>
                    </a:cubicBezTo>
                    <a:cubicBezTo>
                      <a:pt x="-53450" y="608403"/>
                      <a:pt x="6068" y="317506"/>
                      <a:pt x="0" y="0"/>
                    </a:cubicBezTo>
                    <a:close/>
                  </a:path>
                  <a:path w="10542494" h="5647893" stroke="0" extrusionOk="0">
                    <a:moveTo>
                      <a:pt x="0" y="0"/>
                    </a:moveTo>
                    <a:cubicBezTo>
                      <a:pt x="196072" y="-46633"/>
                      <a:pt x="512736" y="62258"/>
                      <a:pt x="691119" y="0"/>
                    </a:cubicBezTo>
                    <a:cubicBezTo>
                      <a:pt x="869502" y="-62258"/>
                      <a:pt x="1048577" y="5836"/>
                      <a:pt x="1382238" y="0"/>
                    </a:cubicBezTo>
                    <a:cubicBezTo>
                      <a:pt x="1715899" y="-5836"/>
                      <a:pt x="1801039" y="5740"/>
                      <a:pt x="1967932" y="0"/>
                    </a:cubicBezTo>
                    <a:cubicBezTo>
                      <a:pt x="2134825" y="-5740"/>
                      <a:pt x="2256364" y="25767"/>
                      <a:pt x="2342776" y="0"/>
                    </a:cubicBezTo>
                    <a:cubicBezTo>
                      <a:pt x="2429188" y="-25767"/>
                      <a:pt x="2646839" y="27588"/>
                      <a:pt x="2823046" y="0"/>
                    </a:cubicBezTo>
                    <a:cubicBezTo>
                      <a:pt x="2999253" y="-27588"/>
                      <a:pt x="3205936" y="2172"/>
                      <a:pt x="3303315" y="0"/>
                    </a:cubicBezTo>
                    <a:cubicBezTo>
                      <a:pt x="3400694" y="-2172"/>
                      <a:pt x="3474519" y="18604"/>
                      <a:pt x="3572734" y="0"/>
                    </a:cubicBezTo>
                    <a:cubicBezTo>
                      <a:pt x="3670949" y="-18604"/>
                      <a:pt x="3987210" y="2766"/>
                      <a:pt x="4263853" y="0"/>
                    </a:cubicBezTo>
                    <a:cubicBezTo>
                      <a:pt x="4540496" y="-2766"/>
                      <a:pt x="4573127" y="3710"/>
                      <a:pt x="4849547" y="0"/>
                    </a:cubicBezTo>
                    <a:cubicBezTo>
                      <a:pt x="5125967" y="-3710"/>
                      <a:pt x="5369908" y="74452"/>
                      <a:pt x="5540666" y="0"/>
                    </a:cubicBezTo>
                    <a:cubicBezTo>
                      <a:pt x="5711424" y="-74452"/>
                      <a:pt x="6076293" y="34266"/>
                      <a:pt x="6337210" y="0"/>
                    </a:cubicBezTo>
                    <a:cubicBezTo>
                      <a:pt x="6598127" y="-34266"/>
                      <a:pt x="6834968" y="4331"/>
                      <a:pt x="7028329" y="0"/>
                    </a:cubicBezTo>
                    <a:cubicBezTo>
                      <a:pt x="7221690" y="-4331"/>
                      <a:pt x="7246421" y="36696"/>
                      <a:pt x="7403174" y="0"/>
                    </a:cubicBezTo>
                    <a:cubicBezTo>
                      <a:pt x="7559928" y="-36696"/>
                      <a:pt x="7671626" y="895"/>
                      <a:pt x="7778018" y="0"/>
                    </a:cubicBezTo>
                    <a:cubicBezTo>
                      <a:pt x="7884410" y="-895"/>
                      <a:pt x="8030605" y="56344"/>
                      <a:pt x="8258287" y="0"/>
                    </a:cubicBezTo>
                    <a:cubicBezTo>
                      <a:pt x="8485969" y="-56344"/>
                      <a:pt x="8615850" y="29995"/>
                      <a:pt x="8738556" y="0"/>
                    </a:cubicBezTo>
                    <a:cubicBezTo>
                      <a:pt x="8861262" y="-29995"/>
                      <a:pt x="9370204" y="38234"/>
                      <a:pt x="9535100" y="0"/>
                    </a:cubicBezTo>
                    <a:cubicBezTo>
                      <a:pt x="9699996" y="-38234"/>
                      <a:pt x="9835738" y="14540"/>
                      <a:pt x="10015369" y="0"/>
                    </a:cubicBezTo>
                    <a:cubicBezTo>
                      <a:pt x="10195000" y="-14540"/>
                      <a:pt x="10327254" y="5736"/>
                      <a:pt x="10542494" y="0"/>
                    </a:cubicBezTo>
                    <a:cubicBezTo>
                      <a:pt x="10571988" y="168025"/>
                      <a:pt x="10487516" y="351762"/>
                      <a:pt x="10542494" y="508310"/>
                    </a:cubicBezTo>
                    <a:cubicBezTo>
                      <a:pt x="10597472" y="664858"/>
                      <a:pt x="10518734" y="817701"/>
                      <a:pt x="10542494" y="960142"/>
                    </a:cubicBezTo>
                    <a:cubicBezTo>
                      <a:pt x="10566254" y="1102583"/>
                      <a:pt x="10519525" y="1212343"/>
                      <a:pt x="10542494" y="1355494"/>
                    </a:cubicBezTo>
                    <a:cubicBezTo>
                      <a:pt x="10565463" y="1498645"/>
                      <a:pt x="10525517" y="1674572"/>
                      <a:pt x="10542494" y="1920284"/>
                    </a:cubicBezTo>
                    <a:cubicBezTo>
                      <a:pt x="10559471" y="2165996"/>
                      <a:pt x="10474793" y="2369676"/>
                      <a:pt x="10542494" y="2541552"/>
                    </a:cubicBezTo>
                    <a:cubicBezTo>
                      <a:pt x="10610195" y="2713428"/>
                      <a:pt x="10484813" y="2888669"/>
                      <a:pt x="10542494" y="3049862"/>
                    </a:cubicBezTo>
                    <a:cubicBezTo>
                      <a:pt x="10600175" y="3211055"/>
                      <a:pt x="10533847" y="3535126"/>
                      <a:pt x="10542494" y="3727609"/>
                    </a:cubicBezTo>
                    <a:cubicBezTo>
                      <a:pt x="10551141" y="3920092"/>
                      <a:pt x="10528685" y="3982410"/>
                      <a:pt x="10542494" y="4122962"/>
                    </a:cubicBezTo>
                    <a:cubicBezTo>
                      <a:pt x="10556303" y="4263514"/>
                      <a:pt x="10540701" y="4562895"/>
                      <a:pt x="10542494" y="4800709"/>
                    </a:cubicBezTo>
                    <a:cubicBezTo>
                      <a:pt x="10544287" y="5038523"/>
                      <a:pt x="10447951" y="5305257"/>
                      <a:pt x="10542494" y="5647893"/>
                    </a:cubicBezTo>
                    <a:cubicBezTo>
                      <a:pt x="10282505" y="5657263"/>
                      <a:pt x="10162988" y="5586691"/>
                      <a:pt x="9956800" y="5647893"/>
                    </a:cubicBezTo>
                    <a:cubicBezTo>
                      <a:pt x="9750612" y="5709095"/>
                      <a:pt x="9762873" y="5636411"/>
                      <a:pt x="9687381" y="5647893"/>
                    </a:cubicBezTo>
                    <a:cubicBezTo>
                      <a:pt x="9611889" y="5659375"/>
                      <a:pt x="9275156" y="5628887"/>
                      <a:pt x="8890837" y="5647893"/>
                    </a:cubicBezTo>
                    <a:cubicBezTo>
                      <a:pt x="8506518" y="5666899"/>
                      <a:pt x="8509014" y="5639291"/>
                      <a:pt x="8410567" y="5647893"/>
                    </a:cubicBezTo>
                    <a:cubicBezTo>
                      <a:pt x="8312120" y="5656495"/>
                      <a:pt x="8019501" y="5615093"/>
                      <a:pt x="7719448" y="5647893"/>
                    </a:cubicBezTo>
                    <a:cubicBezTo>
                      <a:pt x="7419395" y="5680693"/>
                      <a:pt x="7321027" y="5567381"/>
                      <a:pt x="6922904" y="5647893"/>
                    </a:cubicBezTo>
                    <a:cubicBezTo>
                      <a:pt x="6524781" y="5728405"/>
                      <a:pt x="6730625" y="5616068"/>
                      <a:pt x="6653485" y="5647893"/>
                    </a:cubicBezTo>
                    <a:cubicBezTo>
                      <a:pt x="6576345" y="5679718"/>
                      <a:pt x="6353116" y="5579266"/>
                      <a:pt x="6067791" y="5647893"/>
                    </a:cubicBezTo>
                    <a:cubicBezTo>
                      <a:pt x="5782466" y="5716520"/>
                      <a:pt x="5584760" y="5569147"/>
                      <a:pt x="5376672" y="5647893"/>
                    </a:cubicBezTo>
                    <a:cubicBezTo>
                      <a:pt x="5168584" y="5726639"/>
                      <a:pt x="4846051" y="5630107"/>
                      <a:pt x="4685553" y="5647893"/>
                    </a:cubicBezTo>
                    <a:cubicBezTo>
                      <a:pt x="4525055" y="5665679"/>
                      <a:pt x="4463342" y="5608339"/>
                      <a:pt x="4310709" y="5647893"/>
                    </a:cubicBezTo>
                    <a:cubicBezTo>
                      <a:pt x="4158076" y="5687447"/>
                      <a:pt x="3891445" y="5636662"/>
                      <a:pt x="3725015" y="5647893"/>
                    </a:cubicBezTo>
                    <a:cubicBezTo>
                      <a:pt x="3558585" y="5659124"/>
                      <a:pt x="3501371" y="5631417"/>
                      <a:pt x="3350170" y="5647893"/>
                    </a:cubicBezTo>
                    <a:cubicBezTo>
                      <a:pt x="3198970" y="5664369"/>
                      <a:pt x="2923248" y="5620606"/>
                      <a:pt x="2764476" y="5647893"/>
                    </a:cubicBezTo>
                    <a:cubicBezTo>
                      <a:pt x="2605704" y="5675180"/>
                      <a:pt x="2337807" y="5625002"/>
                      <a:pt x="2073357" y="5647893"/>
                    </a:cubicBezTo>
                    <a:cubicBezTo>
                      <a:pt x="1808907" y="5670784"/>
                      <a:pt x="1773756" y="5609953"/>
                      <a:pt x="1487663" y="5647893"/>
                    </a:cubicBezTo>
                    <a:cubicBezTo>
                      <a:pt x="1201570" y="5685833"/>
                      <a:pt x="1043337" y="5583248"/>
                      <a:pt x="691119" y="5647893"/>
                    </a:cubicBezTo>
                    <a:cubicBezTo>
                      <a:pt x="338901" y="5712538"/>
                      <a:pt x="188458" y="5577981"/>
                      <a:pt x="0" y="5647893"/>
                    </a:cubicBezTo>
                    <a:cubicBezTo>
                      <a:pt x="-12868" y="5400046"/>
                      <a:pt x="44912" y="5118297"/>
                      <a:pt x="0" y="4970146"/>
                    </a:cubicBezTo>
                    <a:cubicBezTo>
                      <a:pt x="-44912" y="4821995"/>
                      <a:pt x="4732" y="4555010"/>
                      <a:pt x="0" y="4405357"/>
                    </a:cubicBezTo>
                    <a:cubicBezTo>
                      <a:pt x="-4732" y="4255704"/>
                      <a:pt x="48086" y="4005524"/>
                      <a:pt x="0" y="3897046"/>
                    </a:cubicBezTo>
                    <a:cubicBezTo>
                      <a:pt x="-48086" y="3788568"/>
                      <a:pt x="17529" y="3371808"/>
                      <a:pt x="0" y="3219299"/>
                    </a:cubicBezTo>
                    <a:cubicBezTo>
                      <a:pt x="-17529" y="3066790"/>
                      <a:pt x="30419" y="2994186"/>
                      <a:pt x="0" y="2823947"/>
                    </a:cubicBezTo>
                    <a:cubicBezTo>
                      <a:pt x="-30419" y="2653708"/>
                      <a:pt x="29975" y="2576148"/>
                      <a:pt x="0" y="2428594"/>
                    </a:cubicBezTo>
                    <a:cubicBezTo>
                      <a:pt x="-29975" y="2281040"/>
                      <a:pt x="65060" y="2091877"/>
                      <a:pt x="0" y="1863805"/>
                    </a:cubicBezTo>
                    <a:cubicBezTo>
                      <a:pt x="-65060" y="1635733"/>
                      <a:pt x="21436" y="1465675"/>
                      <a:pt x="0" y="1186058"/>
                    </a:cubicBezTo>
                    <a:cubicBezTo>
                      <a:pt x="-21436" y="906441"/>
                      <a:pt x="6321" y="789014"/>
                      <a:pt x="0" y="677747"/>
                    </a:cubicBezTo>
                    <a:cubicBezTo>
                      <a:pt x="-6321" y="566480"/>
                      <a:pt x="26209" y="334448"/>
                      <a:pt x="0" y="0"/>
                    </a:cubicBezTo>
                    <a:close/>
                  </a:path>
                </a:pathLst>
              </a:custGeom>
              <a:ln w="57150">
                <a:solidFill>
                  <a:srgbClr val="3C8F7D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Bài 3: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Rút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gọn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rồi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tính</a:t>
                </a:r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3C8F7D"/>
                  </a:solidFill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dirty="0">
                  <a:latin typeface="UTM Cookies" panose="02040603050506020204" pitchFamily="18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914400"/>
                <a:ext cx="10542494" cy="5647893"/>
              </a:xfrm>
              <a:prstGeom prst="rect">
                <a:avLst/>
              </a:prstGeom>
              <a:blipFill>
                <a:blip r:embed="rId4"/>
                <a:stretch>
                  <a:fillRect l="-2140"/>
                </a:stretch>
              </a:blipFill>
              <a:ln w="57150">
                <a:solidFill>
                  <a:srgbClr val="3C8F7D"/>
                </a:solidFill>
                <a:extLst>
                  <a:ext uri="{C807C97D-BFC1-408E-A445-0C87EB9F89A2}">
                    <ask:lineSketchStyleProps xmlns:ask="http://schemas.microsoft.com/office/drawing/2018/sketchyshapes" sd="2636963687">
                      <a:custGeom>
                        <a:avLst/>
                        <a:gdLst>
                          <a:gd name="connsiteX0" fmla="*/ 0 w 10542494"/>
                          <a:gd name="connsiteY0" fmla="*/ 0 h 5647893"/>
                          <a:gd name="connsiteX1" fmla="*/ 269419 w 10542494"/>
                          <a:gd name="connsiteY1" fmla="*/ 0 h 5647893"/>
                          <a:gd name="connsiteX2" fmla="*/ 960538 w 10542494"/>
                          <a:gd name="connsiteY2" fmla="*/ 0 h 5647893"/>
                          <a:gd name="connsiteX3" fmla="*/ 1229958 w 10542494"/>
                          <a:gd name="connsiteY3" fmla="*/ 0 h 5647893"/>
                          <a:gd name="connsiteX4" fmla="*/ 2026502 w 10542494"/>
                          <a:gd name="connsiteY4" fmla="*/ 0 h 5647893"/>
                          <a:gd name="connsiteX5" fmla="*/ 2506771 w 10542494"/>
                          <a:gd name="connsiteY5" fmla="*/ 0 h 5647893"/>
                          <a:gd name="connsiteX6" fmla="*/ 2881615 w 10542494"/>
                          <a:gd name="connsiteY6" fmla="*/ 0 h 5647893"/>
                          <a:gd name="connsiteX7" fmla="*/ 3572734 w 10542494"/>
                          <a:gd name="connsiteY7" fmla="*/ 0 h 5647893"/>
                          <a:gd name="connsiteX8" fmla="*/ 4158428 w 10542494"/>
                          <a:gd name="connsiteY8" fmla="*/ 0 h 5647893"/>
                          <a:gd name="connsiteX9" fmla="*/ 4744122 w 10542494"/>
                          <a:gd name="connsiteY9" fmla="*/ 0 h 5647893"/>
                          <a:gd name="connsiteX10" fmla="*/ 5224391 w 10542494"/>
                          <a:gd name="connsiteY10" fmla="*/ 0 h 5647893"/>
                          <a:gd name="connsiteX11" fmla="*/ 5810086 w 10542494"/>
                          <a:gd name="connsiteY11" fmla="*/ 0 h 5647893"/>
                          <a:gd name="connsiteX12" fmla="*/ 6184930 w 10542494"/>
                          <a:gd name="connsiteY12" fmla="*/ 0 h 5647893"/>
                          <a:gd name="connsiteX13" fmla="*/ 6454349 w 10542494"/>
                          <a:gd name="connsiteY13" fmla="*/ 0 h 5647893"/>
                          <a:gd name="connsiteX14" fmla="*/ 7040043 w 10542494"/>
                          <a:gd name="connsiteY14" fmla="*/ 0 h 5647893"/>
                          <a:gd name="connsiteX15" fmla="*/ 7309463 w 10542494"/>
                          <a:gd name="connsiteY15" fmla="*/ 0 h 5647893"/>
                          <a:gd name="connsiteX16" fmla="*/ 7789732 w 10542494"/>
                          <a:gd name="connsiteY16" fmla="*/ 0 h 5647893"/>
                          <a:gd name="connsiteX17" fmla="*/ 8480851 w 10542494"/>
                          <a:gd name="connsiteY17" fmla="*/ 0 h 5647893"/>
                          <a:gd name="connsiteX18" fmla="*/ 9066545 w 10542494"/>
                          <a:gd name="connsiteY18" fmla="*/ 0 h 5647893"/>
                          <a:gd name="connsiteX19" fmla="*/ 9546814 w 10542494"/>
                          <a:gd name="connsiteY19" fmla="*/ 0 h 5647893"/>
                          <a:gd name="connsiteX20" fmla="*/ 10542494 w 10542494"/>
                          <a:gd name="connsiteY20" fmla="*/ 0 h 5647893"/>
                          <a:gd name="connsiteX21" fmla="*/ 10542494 w 10542494"/>
                          <a:gd name="connsiteY21" fmla="*/ 395353 h 5647893"/>
                          <a:gd name="connsiteX22" fmla="*/ 10542494 w 10542494"/>
                          <a:gd name="connsiteY22" fmla="*/ 903663 h 5647893"/>
                          <a:gd name="connsiteX23" fmla="*/ 10542494 w 10542494"/>
                          <a:gd name="connsiteY23" fmla="*/ 1581410 h 5647893"/>
                          <a:gd name="connsiteX24" fmla="*/ 10542494 w 10542494"/>
                          <a:gd name="connsiteY24" fmla="*/ 2089720 h 5647893"/>
                          <a:gd name="connsiteX25" fmla="*/ 10542494 w 10542494"/>
                          <a:gd name="connsiteY25" fmla="*/ 2541552 h 5647893"/>
                          <a:gd name="connsiteX26" fmla="*/ 10542494 w 10542494"/>
                          <a:gd name="connsiteY26" fmla="*/ 3106341 h 5647893"/>
                          <a:gd name="connsiteX27" fmla="*/ 10542494 w 10542494"/>
                          <a:gd name="connsiteY27" fmla="*/ 3784088 h 5647893"/>
                          <a:gd name="connsiteX28" fmla="*/ 10542494 w 10542494"/>
                          <a:gd name="connsiteY28" fmla="*/ 4461835 h 5647893"/>
                          <a:gd name="connsiteX29" fmla="*/ 10542494 w 10542494"/>
                          <a:gd name="connsiteY29" fmla="*/ 4913667 h 5647893"/>
                          <a:gd name="connsiteX30" fmla="*/ 10542494 w 10542494"/>
                          <a:gd name="connsiteY30" fmla="*/ 5647893 h 5647893"/>
                          <a:gd name="connsiteX31" fmla="*/ 10273075 w 10542494"/>
                          <a:gd name="connsiteY31" fmla="*/ 5647893 h 5647893"/>
                          <a:gd name="connsiteX32" fmla="*/ 9898230 w 10542494"/>
                          <a:gd name="connsiteY32" fmla="*/ 5647893 h 5647893"/>
                          <a:gd name="connsiteX33" fmla="*/ 9523386 w 10542494"/>
                          <a:gd name="connsiteY33" fmla="*/ 5647893 h 5647893"/>
                          <a:gd name="connsiteX34" fmla="*/ 8832267 w 10542494"/>
                          <a:gd name="connsiteY34" fmla="*/ 5647893 h 5647893"/>
                          <a:gd name="connsiteX35" fmla="*/ 8351998 w 10542494"/>
                          <a:gd name="connsiteY35" fmla="*/ 5647893 h 5647893"/>
                          <a:gd name="connsiteX36" fmla="*/ 7977154 w 10542494"/>
                          <a:gd name="connsiteY36" fmla="*/ 5647893 h 5647893"/>
                          <a:gd name="connsiteX37" fmla="*/ 7391460 w 10542494"/>
                          <a:gd name="connsiteY37" fmla="*/ 5647893 h 5647893"/>
                          <a:gd name="connsiteX38" fmla="*/ 7122040 w 10542494"/>
                          <a:gd name="connsiteY38" fmla="*/ 5647893 h 5647893"/>
                          <a:gd name="connsiteX39" fmla="*/ 6852621 w 10542494"/>
                          <a:gd name="connsiteY39" fmla="*/ 5647893 h 5647893"/>
                          <a:gd name="connsiteX40" fmla="*/ 6161502 w 10542494"/>
                          <a:gd name="connsiteY40" fmla="*/ 5647893 h 5647893"/>
                          <a:gd name="connsiteX41" fmla="*/ 5470383 w 10542494"/>
                          <a:gd name="connsiteY41" fmla="*/ 5647893 h 5647893"/>
                          <a:gd name="connsiteX42" fmla="*/ 4884689 w 10542494"/>
                          <a:gd name="connsiteY42" fmla="*/ 5647893 h 5647893"/>
                          <a:gd name="connsiteX43" fmla="*/ 4509845 w 10542494"/>
                          <a:gd name="connsiteY43" fmla="*/ 5647893 h 5647893"/>
                          <a:gd name="connsiteX44" fmla="*/ 4029575 w 10542494"/>
                          <a:gd name="connsiteY44" fmla="*/ 5647893 h 5647893"/>
                          <a:gd name="connsiteX45" fmla="*/ 3654731 w 10542494"/>
                          <a:gd name="connsiteY45" fmla="*/ 5647893 h 5647893"/>
                          <a:gd name="connsiteX46" fmla="*/ 3174462 w 10542494"/>
                          <a:gd name="connsiteY46" fmla="*/ 5647893 h 5647893"/>
                          <a:gd name="connsiteX47" fmla="*/ 2588768 w 10542494"/>
                          <a:gd name="connsiteY47" fmla="*/ 5647893 h 5647893"/>
                          <a:gd name="connsiteX48" fmla="*/ 2003074 w 10542494"/>
                          <a:gd name="connsiteY48" fmla="*/ 5647893 h 5647893"/>
                          <a:gd name="connsiteX49" fmla="*/ 1522805 w 10542494"/>
                          <a:gd name="connsiteY49" fmla="*/ 5647893 h 5647893"/>
                          <a:gd name="connsiteX50" fmla="*/ 937111 w 10542494"/>
                          <a:gd name="connsiteY50" fmla="*/ 5647893 h 5647893"/>
                          <a:gd name="connsiteX51" fmla="*/ 667691 w 10542494"/>
                          <a:gd name="connsiteY51" fmla="*/ 5647893 h 5647893"/>
                          <a:gd name="connsiteX52" fmla="*/ 0 w 10542494"/>
                          <a:gd name="connsiteY52" fmla="*/ 5647893 h 5647893"/>
                          <a:gd name="connsiteX53" fmla="*/ 0 w 10542494"/>
                          <a:gd name="connsiteY53" fmla="*/ 5196062 h 5647893"/>
                          <a:gd name="connsiteX54" fmla="*/ 0 w 10542494"/>
                          <a:gd name="connsiteY54" fmla="*/ 4744230 h 5647893"/>
                          <a:gd name="connsiteX55" fmla="*/ 0 w 10542494"/>
                          <a:gd name="connsiteY55" fmla="*/ 4348878 h 5647893"/>
                          <a:gd name="connsiteX56" fmla="*/ 0 w 10542494"/>
                          <a:gd name="connsiteY56" fmla="*/ 3897046 h 5647893"/>
                          <a:gd name="connsiteX57" fmla="*/ 0 w 10542494"/>
                          <a:gd name="connsiteY57" fmla="*/ 3332257 h 5647893"/>
                          <a:gd name="connsiteX58" fmla="*/ 0 w 10542494"/>
                          <a:gd name="connsiteY58" fmla="*/ 2823947 h 5647893"/>
                          <a:gd name="connsiteX59" fmla="*/ 0 w 10542494"/>
                          <a:gd name="connsiteY59" fmla="*/ 2146199 h 5647893"/>
                          <a:gd name="connsiteX60" fmla="*/ 0 w 10542494"/>
                          <a:gd name="connsiteY60" fmla="*/ 1524931 h 5647893"/>
                          <a:gd name="connsiteX61" fmla="*/ 0 w 10542494"/>
                          <a:gd name="connsiteY61" fmla="*/ 903663 h 5647893"/>
                          <a:gd name="connsiteX62" fmla="*/ 0 w 10542494"/>
                          <a:gd name="connsiteY62" fmla="*/ 0 h 56478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0542494" h="5647893" fill="none" extrusionOk="0">
                            <a:moveTo>
                              <a:pt x="0" y="0"/>
                            </a:moveTo>
                            <a:cubicBezTo>
                              <a:pt x="54063" y="-259"/>
                              <a:pt x="195969" y="7502"/>
                              <a:pt x="269419" y="0"/>
                            </a:cubicBezTo>
                            <a:cubicBezTo>
                              <a:pt x="342869" y="-7502"/>
                              <a:pt x="786982" y="38768"/>
                              <a:pt x="960538" y="0"/>
                            </a:cubicBezTo>
                            <a:cubicBezTo>
                              <a:pt x="1134094" y="-38768"/>
                              <a:pt x="1100559" y="5745"/>
                              <a:pt x="1229958" y="0"/>
                            </a:cubicBezTo>
                            <a:cubicBezTo>
                              <a:pt x="1359357" y="-5745"/>
                              <a:pt x="1796966" y="47164"/>
                              <a:pt x="2026502" y="0"/>
                            </a:cubicBezTo>
                            <a:cubicBezTo>
                              <a:pt x="2256038" y="-47164"/>
                              <a:pt x="2361898" y="11605"/>
                              <a:pt x="2506771" y="0"/>
                            </a:cubicBezTo>
                            <a:cubicBezTo>
                              <a:pt x="2651644" y="-11605"/>
                              <a:pt x="2787601" y="38020"/>
                              <a:pt x="2881615" y="0"/>
                            </a:cubicBezTo>
                            <a:cubicBezTo>
                              <a:pt x="2975629" y="-38020"/>
                              <a:pt x="3324425" y="2404"/>
                              <a:pt x="3572734" y="0"/>
                            </a:cubicBezTo>
                            <a:cubicBezTo>
                              <a:pt x="3821043" y="-2404"/>
                              <a:pt x="3956277" y="28238"/>
                              <a:pt x="4158428" y="0"/>
                            </a:cubicBezTo>
                            <a:cubicBezTo>
                              <a:pt x="4360579" y="-28238"/>
                              <a:pt x="4521816" y="48552"/>
                              <a:pt x="4744122" y="0"/>
                            </a:cubicBezTo>
                            <a:cubicBezTo>
                              <a:pt x="4966428" y="-48552"/>
                              <a:pt x="5089602" y="27733"/>
                              <a:pt x="5224391" y="0"/>
                            </a:cubicBezTo>
                            <a:cubicBezTo>
                              <a:pt x="5359180" y="-27733"/>
                              <a:pt x="5669087" y="14164"/>
                              <a:pt x="5810086" y="0"/>
                            </a:cubicBezTo>
                            <a:cubicBezTo>
                              <a:pt x="5951086" y="-14164"/>
                              <a:pt x="6020246" y="24409"/>
                              <a:pt x="6184930" y="0"/>
                            </a:cubicBezTo>
                            <a:cubicBezTo>
                              <a:pt x="6349614" y="-24409"/>
                              <a:pt x="6393988" y="26221"/>
                              <a:pt x="6454349" y="0"/>
                            </a:cubicBezTo>
                            <a:cubicBezTo>
                              <a:pt x="6514710" y="-26221"/>
                              <a:pt x="6807123" y="31294"/>
                              <a:pt x="7040043" y="0"/>
                            </a:cubicBezTo>
                            <a:cubicBezTo>
                              <a:pt x="7272963" y="-31294"/>
                              <a:pt x="7239908" y="18117"/>
                              <a:pt x="7309463" y="0"/>
                            </a:cubicBezTo>
                            <a:cubicBezTo>
                              <a:pt x="7379018" y="-18117"/>
                              <a:pt x="7610162" y="10343"/>
                              <a:pt x="7789732" y="0"/>
                            </a:cubicBezTo>
                            <a:cubicBezTo>
                              <a:pt x="7969302" y="-10343"/>
                              <a:pt x="8163642" y="42544"/>
                              <a:pt x="8480851" y="0"/>
                            </a:cubicBezTo>
                            <a:cubicBezTo>
                              <a:pt x="8798060" y="-42544"/>
                              <a:pt x="8792907" y="62767"/>
                              <a:pt x="9066545" y="0"/>
                            </a:cubicBezTo>
                            <a:cubicBezTo>
                              <a:pt x="9340183" y="-62767"/>
                              <a:pt x="9437456" y="38941"/>
                              <a:pt x="9546814" y="0"/>
                            </a:cubicBezTo>
                            <a:cubicBezTo>
                              <a:pt x="9656172" y="-38941"/>
                              <a:pt x="10290306" y="14461"/>
                              <a:pt x="10542494" y="0"/>
                            </a:cubicBezTo>
                            <a:cubicBezTo>
                              <a:pt x="10573588" y="173565"/>
                              <a:pt x="10540172" y="267572"/>
                              <a:pt x="10542494" y="395353"/>
                            </a:cubicBezTo>
                            <a:cubicBezTo>
                              <a:pt x="10544816" y="523134"/>
                              <a:pt x="10530570" y="756889"/>
                              <a:pt x="10542494" y="903663"/>
                            </a:cubicBezTo>
                            <a:cubicBezTo>
                              <a:pt x="10554418" y="1050437"/>
                              <a:pt x="10540507" y="1353108"/>
                              <a:pt x="10542494" y="1581410"/>
                            </a:cubicBezTo>
                            <a:cubicBezTo>
                              <a:pt x="10544481" y="1809712"/>
                              <a:pt x="10520951" y="1860012"/>
                              <a:pt x="10542494" y="2089720"/>
                            </a:cubicBezTo>
                            <a:cubicBezTo>
                              <a:pt x="10564037" y="2319428"/>
                              <a:pt x="10528909" y="2419849"/>
                              <a:pt x="10542494" y="2541552"/>
                            </a:cubicBezTo>
                            <a:cubicBezTo>
                              <a:pt x="10556079" y="2663255"/>
                              <a:pt x="10539893" y="2951047"/>
                              <a:pt x="10542494" y="3106341"/>
                            </a:cubicBezTo>
                            <a:cubicBezTo>
                              <a:pt x="10545095" y="3261635"/>
                              <a:pt x="10534042" y="3522132"/>
                              <a:pt x="10542494" y="3784088"/>
                            </a:cubicBezTo>
                            <a:cubicBezTo>
                              <a:pt x="10550946" y="4046044"/>
                              <a:pt x="10476595" y="4128487"/>
                              <a:pt x="10542494" y="4461835"/>
                            </a:cubicBezTo>
                            <a:cubicBezTo>
                              <a:pt x="10608393" y="4795183"/>
                              <a:pt x="10521262" y="4707210"/>
                              <a:pt x="10542494" y="4913667"/>
                            </a:cubicBezTo>
                            <a:cubicBezTo>
                              <a:pt x="10563726" y="5120124"/>
                              <a:pt x="10529932" y="5443326"/>
                              <a:pt x="10542494" y="5647893"/>
                            </a:cubicBezTo>
                            <a:cubicBezTo>
                              <a:pt x="10484385" y="5653286"/>
                              <a:pt x="10381134" y="5632907"/>
                              <a:pt x="10273075" y="5647893"/>
                            </a:cubicBezTo>
                            <a:cubicBezTo>
                              <a:pt x="10165016" y="5662879"/>
                              <a:pt x="10054620" y="5639197"/>
                              <a:pt x="9898230" y="5647893"/>
                            </a:cubicBezTo>
                            <a:cubicBezTo>
                              <a:pt x="9741841" y="5656589"/>
                              <a:pt x="9634927" y="5635800"/>
                              <a:pt x="9523386" y="5647893"/>
                            </a:cubicBezTo>
                            <a:cubicBezTo>
                              <a:pt x="9411845" y="5659986"/>
                              <a:pt x="8980790" y="5632998"/>
                              <a:pt x="8832267" y="5647893"/>
                            </a:cubicBezTo>
                            <a:cubicBezTo>
                              <a:pt x="8683744" y="5662788"/>
                              <a:pt x="8503914" y="5637026"/>
                              <a:pt x="8351998" y="5647893"/>
                            </a:cubicBezTo>
                            <a:cubicBezTo>
                              <a:pt x="8200082" y="5658760"/>
                              <a:pt x="8126374" y="5646792"/>
                              <a:pt x="7977154" y="5647893"/>
                            </a:cubicBezTo>
                            <a:cubicBezTo>
                              <a:pt x="7827934" y="5648994"/>
                              <a:pt x="7541937" y="5630023"/>
                              <a:pt x="7391460" y="5647893"/>
                            </a:cubicBezTo>
                            <a:cubicBezTo>
                              <a:pt x="7240983" y="5665763"/>
                              <a:pt x="7199091" y="5635727"/>
                              <a:pt x="7122040" y="5647893"/>
                            </a:cubicBezTo>
                            <a:cubicBezTo>
                              <a:pt x="7044989" y="5660059"/>
                              <a:pt x="6962678" y="5639755"/>
                              <a:pt x="6852621" y="5647893"/>
                            </a:cubicBezTo>
                            <a:cubicBezTo>
                              <a:pt x="6742564" y="5656031"/>
                              <a:pt x="6496581" y="5613404"/>
                              <a:pt x="6161502" y="5647893"/>
                            </a:cubicBezTo>
                            <a:cubicBezTo>
                              <a:pt x="5826423" y="5682382"/>
                              <a:pt x="5703190" y="5595344"/>
                              <a:pt x="5470383" y="5647893"/>
                            </a:cubicBezTo>
                            <a:cubicBezTo>
                              <a:pt x="5237576" y="5700442"/>
                              <a:pt x="5163684" y="5611801"/>
                              <a:pt x="4884689" y="5647893"/>
                            </a:cubicBezTo>
                            <a:cubicBezTo>
                              <a:pt x="4605694" y="5683985"/>
                              <a:pt x="4648647" y="5614882"/>
                              <a:pt x="4509845" y="5647893"/>
                            </a:cubicBezTo>
                            <a:cubicBezTo>
                              <a:pt x="4371043" y="5680904"/>
                              <a:pt x="4187213" y="5603029"/>
                              <a:pt x="4029575" y="5647893"/>
                            </a:cubicBezTo>
                            <a:cubicBezTo>
                              <a:pt x="3871937" y="5692757"/>
                              <a:pt x="3770277" y="5603371"/>
                              <a:pt x="3654731" y="5647893"/>
                            </a:cubicBezTo>
                            <a:cubicBezTo>
                              <a:pt x="3539185" y="5692415"/>
                              <a:pt x="3361553" y="5608903"/>
                              <a:pt x="3174462" y="5647893"/>
                            </a:cubicBezTo>
                            <a:cubicBezTo>
                              <a:pt x="2987371" y="5686883"/>
                              <a:pt x="2852586" y="5638156"/>
                              <a:pt x="2588768" y="5647893"/>
                            </a:cubicBezTo>
                            <a:cubicBezTo>
                              <a:pt x="2324950" y="5657630"/>
                              <a:pt x="2280811" y="5647878"/>
                              <a:pt x="2003074" y="5647893"/>
                            </a:cubicBezTo>
                            <a:cubicBezTo>
                              <a:pt x="1725337" y="5647908"/>
                              <a:pt x="1657564" y="5608903"/>
                              <a:pt x="1522805" y="5647893"/>
                            </a:cubicBezTo>
                            <a:cubicBezTo>
                              <a:pt x="1388046" y="5686883"/>
                              <a:pt x="1059387" y="5617583"/>
                              <a:pt x="937111" y="5647893"/>
                            </a:cubicBezTo>
                            <a:cubicBezTo>
                              <a:pt x="814835" y="5678203"/>
                              <a:pt x="779428" y="5629492"/>
                              <a:pt x="667691" y="5647893"/>
                            </a:cubicBezTo>
                            <a:cubicBezTo>
                              <a:pt x="555954" y="5666294"/>
                              <a:pt x="143020" y="5597689"/>
                              <a:pt x="0" y="5647893"/>
                            </a:cubicBezTo>
                            <a:cubicBezTo>
                              <a:pt x="-2263" y="5507124"/>
                              <a:pt x="36001" y="5351725"/>
                              <a:pt x="0" y="5196062"/>
                            </a:cubicBezTo>
                            <a:cubicBezTo>
                              <a:pt x="-36001" y="5040399"/>
                              <a:pt x="37251" y="4917430"/>
                              <a:pt x="0" y="4744230"/>
                            </a:cubicBezTo>
                            <a:cubicBezTo>
                              <a:pt x="-37251" y="4571030"/>
                              <a:pt x="22690" y="4443033"/>
                              <a:pt x="0" y="4348878"/>
                            </a:cubicBezTo>
                            <a:cubicBezTo>
                              <a:pt x="-22690" y="4254723"/>
                              <a:pt x="8671" y="4111164"/>
                              <a:pt x="0" y="3897046"/>
                            </a:cubicBezTo>
                            <a:cubicBezTo>
                              <a:pt x="-8671" y="3682928"/>
                              <a:pt x="20985" y="3538471"/>
                              <a:pt x="0" y="3332257"/>
                            </a:cubicBezTo>
                            <a:cubicBezTo>
                              <a:pt x="-20985" y="3126043"/>
                              <a:pt x="60577" y="3013656"/>
                              <a:pt x="0" y="2823947"/>
                            </a:cubicBezTo>
                            <a:cubicBezTo>
                              <a:pt x="-60577" y="2634238"/>
                              <a:pt x="69139" y="2445903"/>
                              <a:pt x="0" y="2146199"/>
                            </a:cubicBezTo>
                            <a:cubicBezTo>
                              <a:pt x="-69139" y="1846495"/>
                              <a:pt x="25280" y="1721291"/>
                              <a:pt x="0" y="1524931"/>
                            </a:cubicBezTo>
                            <a:cubicBezTo>
                              <a:pt x="-25280" y="1328571"/>
                              <a:pt x="53450" y="1198923"/>
                              <a:pt x="0" y="903663"/>
                            </a:cubicBezTo>
                            <a:cubicBezTo>
                              <a:pt x="-53450" y="608403"/>
                              <a:pt x="6068" y="317506"/>
                              <a:pt x="0" y="0"/>
                            </a:cubicBezTo>
                            <a:close/>
                          </a:path>
                          <a:path w="10542494" h="5647893" stroke="0" extrusionOk="0">
                            <a:moveTo>
                              <a:pt x="0" y="0"/>
                            </a:moveTo>
                            <a:cubicBezTo>
                              <a:pt x="196072" y="-46633"/>
                              <a:pt x="512736" y="62258"/>
                              <a:pt x="691119" y="0"/>
                            </a:cubicBezTo>
                            <a:cubicBezTo>
                              <a:pt x="869502" y="-62258"/>
                              <a:pt x="1048577" y="5836"/>
                              <a:pt x="1382238" y="0"/>
                            </a:cubicBezTo>
                            <a:cubicBezTo>
                              <a:pt x="1715899" y="-5836"/>
                              <a:pt x="1801039" y="5740"/>
                              <a:pt x="1967932" y="0"/>
                            </a:cubicBezTo>
                            <a:cubicBezTo>
                              <a:pt x="2134825" y="-5740"/>
                              <a:pt x="2256364" y="25767"/>
                              <a:pt x="2342776" y="0"/>
                            </a:cubicBezTo>
                            <a:cubicBezTo>
                              <a:pt x="2429188" y="-25767"/>
                              <a:pt x="2646839" y="27588"/>
                              <a:pt x="2823046" y="0"/>
                            </a:cubicBezTo>
                            <a:cubicBezTo>
                              <a:pt x="2999253" y="-27588"/>
                              <a:pt x="3205936" y="2172"/>
                              <a:pt x="3303315" y="0"/>
                            </a:cubicBezTo>
                            <a:cubicBezTo>
                              <a:pt x="3400694" y="-2172"/>
                              <a:pt x="3474519" y="18604"/>
                              <a:pt x="3572734" y="0"/>
                            </a:cubicBezTo>
                            <a:cubicBezTo>
                              <a:pt x="3670949" y="-18604"/>
                              <a:pt x="3987210" y="2766"/>
                              <a:pt x="4263853" y="0"/>
                            </a:cubicBezTo>
                            <a:cubicBezTo>
                              <a:pt x="4540496" y="-2766"/>
                              <a:pt x="4573127" y="3710"/>
                              <a:pt x="4849547" y="0"/>
                            </a:cubicBezTo>
                            <a:cubicBezTo>
                              <a:pt x="5125967" y="-3710"/>
                              <a:pt x="5369908" y="74452"/>
                              <a:pt x="5540666" y="0"/>
                            </a:cubicBezTo>
                            <a:cubicBezTo>
                              <a:pt x="5711424" y="-74452"/>
                              <a:pt x="6076293" y="34266"/>
                              <a:pt x="6337210" y="0"/>
                            </a:cubicBezTo>
                            <a:cubicBezTo>
                              <a:pt x="6598127" y="-34266"/>
                              <a:pt x="6834968" y="4331"/>
                              <a:pt x="7028329" y="0"/>
                            </a:cubicBezTo>
                            <a:cubicBezTo>
                              <a:pt x="7221690" y="-4331"/>
                              <a:pt x="7246421" y="36696"/>
                              <a:pt x="7403174" y="0"/>
                            </a:cubicBezTo>
                            <a:cubicBezTo>
                              <a:pt x="7559928" y="-36696"/>
                              <a:pt x="7671626" y="895"/>
                              <a:pt x="7778018" y="0"/>
                            </a:cubicBezTo>
                            <a:cubicBezTo>
                              <a:pt x="7884410" y="-895"/>
                              <a:pt x="8030605" y="56344"/>
                              <a:pt x="8258287" y="0"/>
                            </a:cubicBezTo>
                            <a:cubicBezTo>
                              <a:pt x="8485969" y="-56344"/>
                              <a:pt x="8615850" y="29995"/>
                              <a:pt x="8738556" y="0"/>
                            </a:cubicBezTo>
                            <a:cubicBezTo>
                              <a:pt x="8861262" y="-29995"/>
                              <a:pt x="9370204" y="38234"/>
                              <a:pt x="9535100" y="0"/>
                            </a:cubicBezTo>
                            <a:cubicBezTo>
                              <a:pt x="9699996" y="-38234"/>
                              <a:pt x="9835738" y="14540"/>
                              <a:pt x="10015369" y="0"/>
                            </a:cubicBezTo>
                            <a:cubicBezTo>
                              <a:pt x="10195000" y="-14540"/>
                              <a:pt x="10327254" y="5736"/>
                              <a:pt x="10542494" y="0"/>
                            </a:cubicBezTo>
                            <a:cubicBezTo>
                              <a:pt x="10571988" y="168025"/>
                              <a:pt x="10487516" y="351762"/>
                              <a:pt x="10542494" y="508310"/>
                            </a:cubicBezTo>
                            <a:cubicBezTo>
                              <a:pt x="10597472" y="664858"/>
                              <a:pt x="10518734" y="817701"/>
                              <a:pt x="10542494" y="960142"/>
                            </a:cubicBezTo>
                            <a:cubicBezTo>
                              <a:pt x="10566254" y="1102583"/>
                              <a:pt x="10519525" y="1212343"/>
                              <a:pt x="10542494" y="1355494"/>
                            </a:cubicBezTo>
                            <a:cubicBezTo>
                              <a:pt x="10565463" y="1498645"/>
                              <a:pt x="10525517" y="1674572"/>
                              <a:pt x="10542494" y="1920284"/>
                            </a:cubicBezTo>
                            <a:cubicBezTo>
                              <a:pt x="10559471" y="2165996"/>
                              <a:pt x="10474793" y="2369676"/>
                              <a:pt x="10542494" y="2541552"/>
                            </a:cubicBezTo>
                            <a:cubicBezTo>
                              <a:pt x="10610195" y="2713428"/>
                              <a:pt x="10484813" y="2888669"/>
                              <a:pt x="10542494" y="3049862"/>
                            </a:cubicBezTo>
                            <a:cubicBezTo>
                              <a:pt x="10600175" y="3211055"/>
                              <a:pt x="10533847" y="3535126"/>
                              <a:pt x="10542494" y="3727609"/>
                            </a:cubicBezTo>
                            <a:cubicBezTo>
                              <a:pt x="10551141" y="3920092"/>
                              <a:pt x="10528685" y="3982410"/>
                              <a:pt x="10542494" y="4122962"/>
                            </a:cubicBezTo>
                            <a:cubicBezTo>
                              <a:pt x="10556303" y="4263514"/>
                              <a:pt x="10540701" y="4562895"/>
                              <a:pt x="10542494" y="4800709"/>
                            </a:cubicBezTo>
                            <a:cubicBezTo>
                              <a:pt x="10544287" y="5038523"/>
                              <a:pt x="10447951" y="5305257"/>
                              <a:pt x="10542494" y="5647893"/>
                            </a:cubicBezTo>
                            <a:cubicBezTo>
                              <a:pt x="10282505" y="5657263"/>
                              <a:pt x="10162988" y="5586691"/>
                              <a:pt x="9956800" y="5647893"/>
                            </a:cubicBezTo>
                            <a:cubicBezTo>
                              <a:pt x="9750612" y="5709095"/>
                              <a:pt x="9762873" y="5636411"/>
                              <a:pt x="9687381" y="5647893"/>
                            </a:cubicBezTo>
                            <a:cubicBezTo>
                              <a:pt x="9611889" y="5659375"/>
                              <a:pt x="9275156" y="5628887"/>
                              <a:pt x="8890837" y="5647893"/>
                            </a:cubicBezTo>
                            <a:cubicBezTo>
                              <a:pt x="8506518" y="5666899"/>
                              <a:pt x="8509014" y="5639291"/>
                              <a:pt x="8410567" y="5647893"/>
                            </a:cubicBezTo>
                            <a:cubicBezTo>
                              <a:pt x="8312120" y="5656495"/>
                              <a:pt x="8019501" y="5615093"/>
                              <a:pt x="7719448" y="5647893"/>
                            </a:cubicBezTo>
                            <a:cubicBezTo>
                              <a:pt x="7419395" y="5680693"/>
                              <a:pt x="7321027" y="5567381"/>
                              <a:pt x="6922904" y="5647893"/>
                            </a:cubicBezTo>
                            <a:cubicBezTo>
                              <a:pt x="6524781" y="5728405"/>
                              <a:pt x="6730625" y="5616068"/>
                              <a:pt x="6653485" y="5647893"/>
                            </a:cubicBezTo>
                            <a:cubicBezTo>
                              <a:pt x="6576345" y="5679718"/>
                              <a:pt x="6353116" y="5579266"/>
                              <a:pt x="6067791" y="5647893"/>
                            </a:cubicBezTo>
                            <a:cubicBezTo>
                              <a:pt x="5782466" y="5716520"/>
                              <a:pt x="5584760" y="5569147"/>
                              <a:pt x="5376672" y="5647893"/>
                            </a:cubicBezTo>
                            <a:cubicBezTo>
                              <a:pt x="5168584" y="5726639"/>
                              <a:pt x="4846051" y="5630107"/>
                              <a:pt x="4685553" y="5647893"/>
                            </a:cubicBezTo>
                            <a:cubicBezTo>
                              <a:pt x="4525055" y="5665679"/>
                              <a:pt x="4463342" y="5608339"/>
                              <a:pt x="4310709" y="5647893"/>
                            </a:cubicBezTo>
                            <a:cubicBezTo>
                              <a:pt x="4158076" y="5687447"/>
                              <a:pt x="3891445" y="5636662"/>
                              <a:pt x="3725015" y="5647893"/>
                            </a:cubicBezTo>
                            <a:cubicBezTo>
                              <a:pt x="3558585" y="5659124"/>
                              <a:pt x="3501371" y="5631417"/>
                              <a:pt x="3350170" y="5647893"/>
                            </a:cubicBezTo>
                            <a:cubicBezTo>
                              <a:pt x="3198970" y="5664369"/>
                              <a:pt x="2923248" y="5620606"/>
                              <a:pt x="2764476" y="5647893"/>
                            </a:cubicBezTo>
                            <a:cubicBezTo>
                              <a:pt x="2605704" y="5675180"/>
                              <a:pt x="2337807" y="5625002"/>
                              <a:pt x="2073357" y="5647893"/>
                            </a:cubicBezTo>
                            <a:cubicBezTo>
                              <a:pt x="1808907" y="5670784"/>
                              <a:pt x="1773756" y="5609953"/>
                              <a:pt x="1487663" y="5647893"/>
                            </a:cubicBezTo>
                            <a:cubicBezTo>
                              <a:pt x="1201570" y="5685833"/>
                              <a:pt x="1043337" y="5583248"/>
                              <a:pt x="691119" y="5647893"/>
                            </a:cubicBezTo>
                            <a:cubicBezTo>
                              <a:pt x="338901" y="5712538"/>
                              <a:pt x="188458" y="5577981"/>
                              <a:pt x="0" y="5647893"/>
                            </a:cubicBezTo>
                            <a:cubicBezTo>
                              <a:pt x="-12868" y="5400046"/>
                              <a:pt x="44912" y="5118297"/>
                              <a:pt x="0" y="4970146"/>
                            </a:cubicBezTo>
                            <a:cubicBezTo>
                              <a:pt x="-44912" y="4821995"/>
                              <a:pt x="4732" y="4555010"/>
                              <a:pt x="0" y="4405357"/>
                            </a:cubicBezTo>
                            <a:cubicBezTo>
                              <a:pt x="-4732" y="4255704"/>
                              <a:pt x="48086" y="4005524"/>
                              <a:pt x="0" y="3897046"/>
                            </a:cubicBezTo>
                            <a:cubicBezTo>
                              <a:pt x="-48086" y="3788568"/>
                              <a:pt x="17529" y="3371808"/>
                              <a:pt x="0" y="3219299"/>
                            </a:cubicBezTo>
                            <a:cubicBezTo>
                              <a:pt x="-17529" y="3066790"/>
                              <a:pt x="30419" y="2994186"/>
                              <a:pt x="0" y="2823947"/>
                            </a:cubicBezTo>
                            <a:cubicBezTo>
                              <a:pt x="-30419" y="2653708"/>
                              <a:pt x="29975" y="2576148"/>
                              <a:pt x="0" y="2428594"/>
                            </a:cubicBezTo>
                            <a:cubicBezTo>
                              <a:pt x="-29975" y="2281040"/>
                              <a:pt x="65060" y="2091877"/>
                              <a:pt x="0" y="1863805"/>
                            </a:cubicBezTo>
                            <a:cubicBezTo>
                              <a:pt x="-65060" y="1635733"/>
                              <a:pt x="21436" y="1465675"/>
                              <a:pt x="0" y="1186058"/>
                            </a:cubicBezTo>
                            <a:cubicBezTo>
                              <a:pt x="-21436" y="906441"/>
                              <a:pt x="6321" y="789014"/>
                              <a:pt x="0" y="677747"/>
                            </a:cubicBezTo>
                            <a:cubicBezTo>
                              <a:pt x="-6321" y="566480"/>
                              <a:pt x="26209" y="33444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/>
              <p:nvPr/>
            </p:nvSpPr>
            <p:spPr>
              <a:xfrm>
                <a:off x="1632693" y="3280111"/>
                <a:ext cx="10756529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600" b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8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 Math" panose="02040503050406030204" pitchFamily="18" charset="0"/>
                  </a:rPr>
                  <a:t>  </a:t>
                </a:r>
                <a:r>
                  <a:rPr lang="vi-VN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  <m:r>
                      <a:rPr lang="vi-VN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sz="4800" b="1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vi-VN" sz="4800" b="1" i="1" dirty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59068E-7328-C24F-87BA-2169F7492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693" y="3280111"/>
                <a:ext cx="10756529" cy="1159228"/>
              </a:xfrm>
              <a:prstGeom prst="rect">
                <a:avLst/>
              </a:prstGeom>
              <a:blipFill>
                <a:blip r:embed="rId5"/>
                <a:stretch>
                  <a:fillRect l="-1651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DBC322B8-24FF-DE4A-88BC-DD09CCF8F779}"/>
              </a:ext>
            </a:extLst>
          </p:cNvPr>
          <p:cNvGrpSpPr/>
          <p:nvPr/>
        </p:nvGrpSpPr>
        <p:grpSpPr>
          <a:xfrm>
            <a:off x="1829915" y="4763019"/>
            <a:ext cx="10756529" cy="1180581"/>
            <a:chOff x="1991280" y="4589601"/>
            <a:chExt cx="10756529" cy="11805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55E65E9-EE31-9243-B8ED-3A96E85892C1}"/>
                    </a:ext>
                  </a:extLst>
                </p:cNvPr>
                <p:cNvSpPr txBox="1"/>
                <p:nvPr/>
              </p:nvSpPr>
              <p:spPr>
                <a:xfrm>
                  <a:off x="1991280" y="4610954"/>
                  <a:ext cx="10756529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Vậy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55E65E9-EE31-9243-B8ED-3A96E85892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1280" y="4610954"/>
                  <a:ext cx="10756529" cy="1159228"/>
                </a:xfrm>
                <a:prstGeom prst="rect">
                  <a:avLst/>
                </a:prstGeom>
                <a:blipFill>
                  <a:blip r:embed="rId6"/>
                  <a:stretch>
                    <a:fillRect l="-1415" b="-7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4CC7474-C1A8-0D4D-A72E-93EBFEF4AB25}"/>
                    </a:ext>
                  </a:extLst>
                </p:cNvPr>
                <p:cNvSpPr txBox="1"/>
                <p:nvPr/>
              </p:nvSpPr>
              <p:spPr>
                <a:xfrm>
                  <a:off x="4589929" y="4589601"/>
                  <a:ext cx="2635624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vi-VN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4CC7474-C1A8-0D4D-A72E-93EBFEF4AB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9929" y="4589601"/>
                  <a:ext cx="2635624" cy="1159228"/>
                </a:xfrm>
                <a:prstGeom prst="rect">
                  <a:avLst/>
                </a:prstGeom>
                <a:blipFill>
                  <a:blip r:embed="rId7"/>
                  <a:stretch>
                    <a:fillRect l="-10526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0476F8-B2A0-5A4E-9074-E2E87B5896B9}"/>
                    </a:ext>
                  </a:extLst>
                </p:cNvPr>
                <p:cNvSpPr txBox="1"/>
                <p:nvPr/>
              </p:nvSpPr>
              <p:spPr>
                <a:xfrm>
                  <a:off x="6515099" y="4607401"/>
                  <a:ext cx="2635624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0476F8-B2A0-5A4E-9074-E2E87B5896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5099" y="4607401"/>
                  <a:ext cx="2635624" cy="1159228"/>
                </a:xfrm>
                <a:prstGeom prst="rect">
                  <a:avLst/>
                </a:prstGeom>
                <a:blipFill>
                  <a:blip r:embed="rId8"/>
                  <a:stretch>
                    <a:fillRect l="-10577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63656F-42B7-C34F-9BF1-20CB04EDBBB9}"/>
                    </a:ext>
                  </a:extLst>
                </p:cNvPr>
                <p:cNvSpPr txBox="1"/>
                <p:nvPr/>
              </p:nvSpPr>
              <p:spPr>
                <a:xfrm>
                  <a:off x="8026773" y="4593225"/>
                  <a:ext cx="2635624" cy="11572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C0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vi-VN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F63656F-42B7-C34F-9BF1-20CB04EDBB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26773" y="4593225"/>
                  <a:ext cx="2635624" cy="1157240"/>
                </a:xfrm>
                <a:prstGeom prst="rect">
                  <a:avLst/>
                </a:prstGeom>
                <a:blipFill>
                  <a:blip r:embed="rId9"/>
                  <a:stretch>
                    <a:fillRect l="-10526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7503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5000" t="-22000" r="-10000" b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98363A-FB1A-3F47-BB1A-0BB3A5BFFE7E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5061" y="3873614"/>
            <a:ext cx="1806982" cy="311797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949411" y="4621863"/>
            <a:ext cx="8085650" cy="1917355"/>
            <a:chOff x="3184861" y="4169718"/>
            <a:chExt cx="8085650" cy="1917355"/>
          </a:xfrm>
        </p:grpSpPr>
        <p:sp>
          <p:nvSpPr>
            <p:cNvPr id="7" name="Wave 6"/>
            <p:cNvSpPr/>
            <p:nvPr/>
          </p:nvSpPr>
          <p:spPr>
            <a:xfrm>
              <a:off x="3221664" y="4290170"/>
              <a:ext cx="8048847" cy="1796903"/>
            </a:xfrm>
            <a:prstGeom prst="wave">
              <a:avLst>
                <a:gd name="adj1" fmla="val 5399"/>
                <a:gd name="adj2" fmla="val 0"/>
              </a:avLst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HOÀN THÀNH</a:t>
              </a:r>
            </a:p>
          </p:txBody>
        </p:sp>
        <p:pic>
          <p:nvPicPr>
            <p:cNvPr id="8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4861" y="4169718"/>
              <a:ext cx="2670778" cy="1621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698" y="4290169"/>
              <a:ext cx="2670778" cy="1501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2847" y="4314989"/>
              <a:ext cx="2670778" cy="1772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CBB86BB-F71E-1E42-B356-7763DC37A42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629966"/>
            <a:ext cx="2285253" cy="19837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709BA4-F7FC-7B48-9AA8-8E354D97E478}"/>
              </a:ext>
            </a:extLst>
          </p:cNvPr>
          <p:cNvSpPr txBox="1"/>
          <p:nvPr/>
        </p:nvSpPr>
        <p:spPr>
          <a:xfrm>
            <a:off x="748180" y="5213799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1418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9467850" y="5276850"/>
            <a:ext cx="2495550" cy="1314450"/>
          </a:xfrm>
          <a:prstGeom prst="round2DiagRect">
            <a:avLst>
              <a:gd name="adj1" fmla="val 16667"/>
              <a:gd name="adj2" fmla="val 31034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NGẮM CẢNH</a:t>
            </a:r>
          </a:p>
        </p:txBody>
      </p:sp>
    </p:spTree>
    <p:extLst>
      <p:ext uri="{BB962C8B-B14F-4D97-AF65-F5344CB8AC3E}">
        <p14:creationId xmlns:p14="http://schemas.microsoft.com/office/powerpoint/2010/main" val="1875597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9467850" y="228600"/>
            <a:ext cx="2495550" cy="1104900"/>
          </a:xfrm>
          <a:prstGeom prst="round2DiagRect">
            <a:avLst>
              <a:gd name="adj1" fmla="val 16667"/>
              <a:gd name="adj2" fmla="val 31034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 NÚI</a:t>
            </a:r>
          </a:p>
        </p:txBody>
      </p:sp>
    </p:spTree>
    <p:extLst>
      <p:ext uri="{BB962C8B-B14F-4D97-AF65-F5344CB8AC3E}">
        <p14:creationId xmlns:p14="http://schemas.microsoft.com/office/powerpoint/2010/main" val="7099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188707-BCB0-FC48-9D81-D6C20016F51E}"/>
              </a:ext>
            </a:extLst>
          </p:cNvPr>
          <p:cNvSpPr/>
          <p:nvPr/>
        </p:nvSpPr>
        <p:spPr>
          <a:xfrm>
            <a:off x="555812" y="484094"/>
            <a:ext cx="11134164" cy="6060141"/>
          </a:xfrm>
          <a:custGeom>
            <a:avLst/>
            <a:gdLst>
              <a:gd name="connsiteX0" fmla="*/ 0 w 11134164"/>
              <a:gd name="connsiteY0" fmla="*/ 0 h 6060141"/>
              <a:gd name="connsiteX1" fmla="*/ 474667 w 11134164"/>
              <a:gd name="connsiteY1" fmla="*/ 0 h 6060141"/>
              <a:gd name="connsiteX2" fmla="*/ 726651 w 11134164"/>
              <a:gd name="connsiteY2" fmla="*/ 0 h 6060141"/>
              <a:gd name="connsiteX3" fmla="*/ 1089976 w 11134164"/>
              <a:gd name="connsiteY3" fmla="*/ 0 h 6060141"/>
              <a:gd name="connsiteX4" fmla="*/ 1453301 w 11134164"/>
              <a:gd name="connsiteY4" fmla="*/ 0 h 6060141"/>
              <a:gd name="connsiteX5" fmla="*/ 1816627 w 11134164"/>
              <a:gd name="connsiteY5" fmla="*/ 0 h 6060141"/>
              <a:gd name="connsiteX6" fmla="*/ 2625319 w 11134164"/>
              <a:gd name="connsiteY6" fmla="*/ 0 h 6060141"/>
              <a:gd name="connsiteX7" fmla="*/ 3211327 w 11134164"/>
              <a:gd name="connsiteY7" fmla="*/ 0 h 6060141"/>
              <a:gd name="connsiteX8" fmla="*/ 3908678 w 11134164"/>
              <a:gd name="connsiteY8" fmla="*/ 0 h 6060141"/>
              <a:gd name="connsiteX9" fmla="*/ 4717369 w 11134164"/>
              <a:gd name="connsiteY9" fmla="*/ 0 h 6060141"/>
              <a:gd name="connsiteX10" fmla="*/ 5414720 w 11134164"/>
              <a:gd name="connsiteY10" fmla="*/ 0 h 6060141"/>
              <a:gd name="connsiteX11" fmla="*/ 5778045 w 11134164"/>
              <a:gd name="connsiteY11" fmla="*/ 0 h 6060141"/>
              <a:gd name="connsiteX12" fmla="*/ 6364054 w 11134164"/>
              <a:gd name="connsiteY12" fmla="*/ 0 h 6060141"/>
              <a:gd name="connsiteX13" fmla="*/ 6727379 w 11134164"/>
              <a:gd name="connsiteY13" fmla="*/ 0 h 6060141"/>
              <a:gd name="connsiteX14" fmla="*/ 7424729 w 11134164"/>
              <a:gd name="connsiteY14" fmla="*/ 0 h 6060141"/>
              <a:gd name="connsiteX15" fmla="*/ 7899396 w 11134164"/>
              <a:gd name="connsiteY15" fmla="*/ 0 h 6060141"/>
              <a:gd name="connsiteX16" fmla="*/ 8485405 w 11134164"/>
              <a:gd name="connsiteY16" fmla="*/ 0 h 6060141"/>
              <a:gd name="connsiteX17" fmla="*/ 8737389 w 11134164"/>
              <a:gd name="connsiteY17" fmla="*/ 0 h 6060141"/>
              <a:gd name="connsiteX18" fmla="*/ 9434739 w 11134164"/>
              <a:gd name="connsiteY18" fmla="*/ 0 h 6060141"/>
              <a:gd name="connsiteX19" fmla="*/ 10020748 w 11134164"/>
              <a:gd name="connsiteY19" fmla="*/ 0 h 6060141"/>
              <a:gd name="connsiteX20" fmla="*/ 10384073 w 11134164"/>
              <a:gd name="connsiteY20" fmla="*/ 0 h 6060141"/>
              <a:gd name="connsiteX21" fmla="*/ 11134164 w 11134164"/>
              <a:gd name="connsiteY21" fmla="*/ 0 h 6060141"/>
              <a:gd name="connsiteX22" fmla="*/ 11134164 w 11134164"/>
              <a:gd name="connsiteY22" fmla="*/ 550922 h 6060141"/>
              <a:gd name="connsiteX23" fmla="*/ 11134164 w 11134164"/>
              <a:gd name="connsiteY23" fmla="*/ 1101844 h 6060141"/>
              <a:gd name="connsiteX24" fmla="*/ 11134164 w 11134164"/>
              <a:gd name="connsiteY24" fmla="*/ 1531563 h 6060141"/>
              <a:gd name="connsiteX25" fmla="*/ 11134164 w 11134164"/>
              <a:gd name="connsiteY25" fmla="*/ 1900681 h 6060141"/>
              <a:gd name="connsiteX26" fmla="*/ 11134164 w 11134164"/>
              <a:gd name="connsiteY26" fmla="*/ 2330400 h 6060141"/>
              <a:gd name="connsiteX27" fmla="*/ 11134164 w 11134164"/>
              <a:gd name="connsiteY27" fmla="*/ 2699517 h 6060141"/>
              <a:gd name="connsiteX28" fmla="*/ 11134164 w 11134164"/>
              <a:gd name="connsiteY28" fmla="*/ 3250439 h 6060141"/>
              <a:gd name="connsiteX29" fmla="*/ 11134164 w 11134164"/>
              <a:gd name="connsiteY29" fmla="*/ 3861963 h 6060141"/>
              <a:gd name="connsiteX30" fmla="*/ 11134164 w 11134164"/>
              <a:gd name="connsiteY30" fmla="*/ 4473486 h 6060141"/>
              <a:gd name="connsiteX31" fmla="*/ 11134164 w 11134164"/>
              <a:gd name="connsiteY31" fmla="*/ 4842604 h 6060141"/>
              <a:gd name="connsiteX32" fmla="*/ 11134164 w 11134164"/>
              <a:gd name="connsiteY32" fmla="*/ 5393525 h 6060141"/>
              <a:gd name="connsiteX33" fmla="*/ 11134164 w 11134164"/>
              <a:gd name="connsiteY33" fmla="*/ 6060141 h 6060141"/>
              <a:gd name="connsiteX34" fmla="*/ 10770839 w 11134164"/>
              <a:gd name="connsiteY34" fmla="*/ 6060141 h 6060141"/>
              <a:gd name="connsiteX35" fmla="*/ 9962147 w 11134164"/>
              <a:gd name="connsiteY35" fmla="*/ 6060141 h 6060141"/>
              <a:gd name="connsiteX36" fmla="*/ 9710163 w 11134164"/>
              <a:gd name="connsiteY36" fmla="*/ 6060141 h 6060141"/>
              <a:gd name="connsiteX37" fmla="*/ 9458179 w 11134164"/>
              <a:gd name="connsiteY37" fmla="*/ 6060141 h 6060141"/>
              <a:gd name="connsiteX38" fmla="*/ 8872171 w 11134164"/>
              <a:gd name="connsiteY38" fmla="*/ 6060141 h 6060141"/>
              <a:gd name="connsiteX39" fmla="*/ 8620187 w 11134164"/>
              <a:gd name="connsiteY39" fmla="*/ 6060141 h 6060141"/>
              <a:gd name="connsiteX40" fmla="*/ 8368203 w 11134164"/>
              <a:gd name="connsiteY40" fmla="*/ 6060141 h 6060141"/>
              <a:gd name="connsiteX41" fmla="*/ 7893536 w 11134164"/>
              <a:gd name="connsiteY41" fmla="*/ 6060141 h 6060141"/>
              <a:gd name="connsiteX42" fmla="*/ 7196186 w 11134164"/>
              <a:gd name="connsiteY42" fmla="*/ 6060141 h 6060141"/>
              <a:gd name="connsiteX43" fmla="*/ 6387494 w 11134164"/>
              <a:gd name="connsiteY43" fmla="*/ 6060141 h 6060141"/>
              <a:gd name="connsiteX44" fmla="*/ 5578802 w 11134164"/>
              <a:gd name="connsiteY44" fmla="*/ 6060141 h 6060141"/>
              <a:gd name="connsiteX45" fmla="*/ 5104135 w 11134164"/>
              <a:gd name="connsiteY45" fmla="*/ 6060141 h 6060141"/>
              <a:gd name="connsiteX46" fmla="*/ 4518127 w 11134164"/>
              <a:gd name="connsiteY46" fmla="*/ 6060141 h 6060141"/>
              <a:gd name="connsiteX47" fmla="*/ 4043460 w 11134164"/>
              <a:gd name="connsiteY47" fmla="*/ 6060141 h 6060141"/>
              <a:gd name="connsiteX48" fmla="*/ 3234768 w 11134164"/>
              <a:gd name="connsiteY48" fmla="*/ 6060141 h 6060141"/>
              <a:gd name="connsiteX49" fmla="*/ 2871442 w 11134164"/>
              <a:gd name="connsiteY49" fmla="*/ 6060141 h 6060141"/>
              <a:gd name="connsiteX50" fmla="*/ 2285434 w 11134164"/>
              <a:gd name="connsiteY50" fmla="*/ 6060141 h 6060141"/>
              <a:gd name="connsiteX51" fmla="*/ 2033450 w 11134164"/>
              <a:gd name="connsiteY51" fmla="*/ 6060141 h 6060141"/>
              <a:gd name="connsiteX52" fmla="*/ 1670125 w 11134164"/>
              <a:gd name="connsiteY52" fmla="*/ 6060141 h 6060141"/>
              <a:gd name="connsiteX53" fmla="*/ 972774 w 11134164"/>
              <a:gd name="connsiteY53" fmla="*/ 6060141 h 6060141"/>
              <a:gd name="connsiteX54" fmla="*/ 0 w 11134164"/>
              <a:gd name="connsiteY54" fmla="*/ 6060141 h 6060141"/>
              <a:gd name="connsiteX55" fmla="*/ 0 w 11134164"/>
              <a:gd name="connsiteY55" fmla="*/ 5691023 h 6060141"/>
              <a:gd name="connsiteX56" fmla="*/ 0 w 11134164"/>
              <a:gd name="connsiteY56" fmla="*/ 5261304 h 6060141"/>
              <a:gd name="connsiteX57" fmla="*/ 0 w 11134164"/>
              <a:gd name="connsiteY57" fmla="*/ 4892187 h 6060141"/>
              <a:gd name="connsiteX58" fmla="*/ 0 w 11134164"/>
              <a:gd name="connsiteY58" fmla="*/ 4523069 h 6060141"/>
              <a:gd name="connsiteX59" fmla="*/ 0 w 11134164"/>
              <a:gd name="connsiteY59" fmla="*/ 3972147 h 6060141"/>
              <a:gd name="connsiteX60" fmla="*/ 0 w 11134164"/>
              <a:gd name="connsiteY60" fmla="*/ 3542428 h 6060141"/>
              <a:gd name="connsiteX61" fmla="*/ 0 w 11134164"/>
              <a:gd name="connsiteY61" fmla="*/ 2930905 h 6060141"/>
              <a:gd name="connsiteX62" fmla="*/ 0 w 11134164"/>
              <a:gd name="connsiteY62" fmla="*/ 2379983 h 6060141"/>
              <a:gd name="connsiteX63" fmla="*/ 0 w 11134164"/>
              <a:gd name="connsiteY63" fmla="*/ 1707858 h 6060141"/>
              <a:gd name="connsiteX64" fmla="*/ 0 w 11134164"/>
              <a:gd name="connsiteY64" fmla="*/ 1156936 h 6060141"/>
              <a:gd name="connsiteX65" fmla="*/ 0 w 11134164"/>
              <a:gd name="connsiteY65" fmla="*/ 787818 h 6060141"/>
              <a:gd name="connsiteX66" fmla="*/ 0 w 11134164"/>
              <a:gd name="connsiteY66" fmla="*/ 0 h 606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134164" h="6060141" fill="none" extrusionOk="0">
                <a:moveTo>
                  <a:pt x="0" y="0"/>
                </a:moveTo>
                <a:cubicBezTo>
                  <a:pt x="218615" y="-32791"/>
                  <a:pt x="368696" y="34943"/>
                  <a:pt x="474667" y="0"/>
                </a:cubicBezTo>
                <a:cubicBezTo>
                  <a:pt x="580638" y="-34943"/>
                  <a:pt x="631887" y="14004"/>
                  <a:pt x="726651" y="0"/>
                </a:cubicBezTo>
                <a:cubicBezTo>
                  <a:pt x="821415" y="-14004"/>
                  <a:pt x="929473" y="6073"/>
                  <a:pt x="1089976" y="0"/>
                </a:cubicBezTo>
                <a:cubicBezTo>
                  <a:pt x="1250479" y="-6073"/>
                  <a:pt x="1289283" y="3634"/>
                  <a:pt x="1453301" y="0"/>
                </a:cubicBezTo>
                <a:cubicBezTo>
                  <a:pt x="1617319" y="-3634"/>
                  <a:pt x="1693627" y="40319"/>
                  <a:pt x="1816627" y="0"/>
                </a:cubicBezTo>
                <a:cubicBezTo>
                  <a:pt x="1939627" y="-40319"/>
                  <a:pt x="2395399" y="96316"/>
                  <a:pt x="2625319" y="0"/>
                </a:cubicBezTo>
                <a:cubicBezTo>
                  <a:pt x="2855239" y="-96316"/>
                  <a:pt x="2962362" y="35013"/>
                  <a:pt x="3211327" y="0"/>
                </a:cubicBezTo>
                <a:cubicBezTo>
                  <a:pt x="3460292" y="-35013"/>
                  <a:pt x="3736536" y="12147"/>
                  <a:pt x="3908678" y="0"/>
                </a:cubicBezTo>
                <a:cubicBezTo>
                  <a:pt x="4080820" y="-12147"/>
                  <a:pt x="4334550" y="4668"/>
                  <a:pt x="4717369" y="0"/>
                </a:cubicBezTo>
                <a:cubicBezTo>
                  <a:pt x="5100188" y="-4668"/>
                  <a:pt x="5076786" y="16450"/>
                  <a:pt x="5414720" y="0"/>
                </a:cubicBezTo>
                <a:cubicBezTo>
                  <a:pt x="5752654" y="-16450"/>
                  <a:pt x="5643347" y="12230"/>
                  <a:pt x="5778045" y="0"/>
                </a:cubicBezTo>
                <a:cubicBezTo>
                  <a:pt x="5912744" y="-12230"/>
                  <a:pt x="6236958" y="27367"/>
                  <a:pt x="6364054" y="0"/>
                </a:cubicBezTo>
                <a:cubicBezTo>
                  <a:pt x="6491150" y="-27367"/>
                  <a:pt x="6597808" y="3594"/>
                  <a:pt x="6727379" y="0"/>
                </a:cubicBezTo>
                <a:cubicBezTo>
                  <a:pt x="6856950" y="-3594"/>
                  <a:pt x="7189447" y="21391"/>
                  <a:pt x="7424729" y="0"/>
                </a:cubicBezTo>
                <a:cubicBezTo>
                  <a:pt x="7660011" y="-21391"/>
                  <a:pt x="7714729" y="5866"/>
                  <a:pt x="7899396" y="0"/>
                </a:cubicBezTo>
                <a:cubicBezTo>
                  <a:pt x="8084063" y="-5866"/>
                  <a:pt x="8349911" y="29598"/>
                  <a:pt x="8485405" y="0"/>
                </a:cubicBezTo>
                <a:cubicBezTo>
                  <a:pt x="8620899" y="-29598"/>
                  <a:pt x="8667320" y="7077"/>
                  <a:pt x="8737389" y="0"/>
                </a:cubicBezTo>
                <a:cubicBezTo>
                  <a:pt x="8807458" y="-7077"/>
                  <a:pt x="9196377" y="62810"/>
                  <a:pt x="9434739" y="0"/>
                </a:cubicBezTo>
                <a:cubicBezTo>
                  <a:pt x="9673101" y="-62810"/>
                  <a:pt x="9853620" y="63365"/>
                  <a:pt x="10020748" y="0"/>
                </a:cubicBezTo>
                <a:cubicBezTo>
                  <a:pt x="10187876" y="-63365"/>
                  <a:pt x="10204931" y="17851"/>
                  <a:pt x="10384073" y="0"/>
                </a:cubicBezTo>
                <a:cubicBezTo>
                  <a:pt x="10563216" y="-17851"/>
                  <a:pt x="10823896" y="79691"/>
                  <a:pt x="11134164" y="0"/>
                </a:cubicBezTo>
                <a:cubicBezTo>
                  <a:pt x="11142473" y="231228"/>
                  <a:pt x="11092802" y="343496"/>
                  <a:pt x="11134164" y="550922"/>
                </a:cubicBezTo>
                <a:cubicBezTo>
                  <a:pt x="11175526" y="758348"/>
                  <a:pt x="11089043" y="928228"/>
                  <a:pt x="11134164" y="1101844"/>
                </a:cubicBezTo>
                <a:cubicBezTo>
                  <a:pt x="11179285" y="1275460"/>
                  <a:pt x="11100800" y="1341033"/>
                  <a:pt x="11134164" y="1531563"/>
                </a:cubicBezTo>
                <a:cubicBezTo>
                  <a:pt x="11167528" y="1722093"/>
                  <a:pt x="11111616" y="1759585"/>
                  <a:pt x="11134164" y="1900681"/>
                </a:cubicBezTo>
                <a:cubicBezTo>
                  <a:pt x="11156712" y="2041777"/>
                  <a:pt x="11107520" y="2125323"/>
                  <a:pt x="11134164" y="2330400"/>
                </a:cubicBezTo>
                <a:cubicBezTo>
                  <a:pt x="11160808" y="2535477"/>
                  <a:pt x="11095295" y="2537009"/>
                  <a:pt x="11134164" y="2699517"/>
                </a:cubicBezTo>
                <a:cubicBezTo>
                  <a:pt x="11173033" y="2862025"/>
                  <a:pt x="11069163" y="3105592"/>
                  <a:pt x="11134164" y="3250439"/>
                </a:cubicBezTo>
                <a:cubicBezTo>
                  <a:pt x="11199165" y="3395286"/>
                  <a:pt x="11110429" y="3699481"/>
                  <a:pt x="11134164" y="3861963"/>
                </a:cubicBezTo>
                <a:cubicBezTo>
                  <a:pt x="11157899" y="4024445"/>
                  <a:pt x="11112113" y="4306245"/>
                  <a:pt x="11134164" y="4473486"/>
                </a:cubicBezTo>
                <a:cubicBezTo>
                  <a:pt x="11156215" y="4640727"/>
                  <a:pt x="11131294" y="4707351"/>
                  <a:pt x="11134164" y="4842604"/>
                </a:cubicBezTo>
                <a:cubicBezTo>
                  <a:pt x="11137034" y="4977857"/>
                  <a:pt x="11094481" y="5209260"/>
                  <a:pt x="11134164" y="5393525"/>
                </a:cubicBezTo>
                <a:cubicBezTo>
                  <a:pt x="11173847" y="5577790"/>
                  <a:pt x="11099481" y="5873796"/>
                  <a:pt x="11134164" y="6060141"/>
                </a:cubicBezTo>
                <a:cubicBezTo>
                  <a:pt x="11041463" y="6094764"/>
                  <a:pt x="10941263" y="6025581"/>
                  <a:pt x="10770839" y="6060141"/>
                </a:cubicBezTo>
                <a:cubicBezTo>
                  <a:pt x="10600415" y="6094701"/>
                  <a:pt x="10251943" y="5977539"/>
                  <a:pt x="9962147" y="6060141"/>
                </a:cubicBezTo>
                <a:cubicBezTo>
                  <a:pt x="9672351" y="6142743"/>
                  <a:pt x="9834786" y="6045795"/>
                  <a:pt x="9710163" y="6060141"/>
                </a:cubicBezTo>
                <a:cubicBezTo>
                  <a:pt x="9585540" y="6074487"/>
                  <a:pt x="9521688" y="6050997"/>
                  <a:pt x="9458179" y="6060141"/>
                </a:cubicBezTo>
                <a:cubicBezTo>
                  <a:pt x="9394670" y="6069285"/>
                  <a:pt x="9026076" y="6029010"/>
                  <a:pt x="8872171" y="6060141"/>
                </a:cubicBezTo>
                <a:cubicBezTo>
                  <a:pt x="8718266" y="6091272"/>
                  <a:pt x="8680227" y="6046657"/>
                  <a:pt x="8620187" y="6060141"/>
                </a:cubicBezTo>
                <a:cubicBezTo>
                  <a:pt x="8560147" y="6073625"/>
                  <a:pt x="8462691" y="6038178"/>
                  <a:pt x="8368203" y="6060141"/>
                </a:cubicBezTo>
                <a:cubicBezTo>
                  <a:pt x="8273715" y="6082104"/>
                  <a:pt x="8123501" y="6037824"/>
                  <a:pt x="7893536" y="6060141"/>
                </a:cubicBezTo>
                <a:cubicBezTo>
                  <a:pt x="7663571" y="6082458"/>
                  <a:pt x="7493969" y="5984072"/>
                  <a:pt x="7196186" y="6060141"/>
                </a:cubicBezTo>
                <a:cubicBezTo>
                  <a:pt x="6898403" y="6136210"/>
                  <a:pt x="6596485" y="5993727"/>
                  <a:pt x="6387494" y="6060141"/>
                </a:cubicBezTo>
                <a:cubicBezTo>
                  <a:pt x="6178503" y="6126555"/>
                  <a:pt x="5822287" y="5981301"/>
                  <a:pt x="5578802" y="6060141"/>
                </a:cubicBezTo>
                <a:cubicBezTo>
                  <a:pt x="5335317" y="6138981"/>
                  <a:pt x="5334974" y="6042283"/>
                  <a:pt x="5104135" y="6060141"/>
                </a:cubicBezTo>
                <a:cubicBezTo>
                  <a:pt x="4873296" y="6077999"/>
                  <a:pt x="4779885" y="6011253"/>
                  <a:pt x="4518127" y="6060141"/>
                </a:cubicBezTo>
                <a:cubicBezTo>
                  <a:pt x="4256369" y="6109029"/>
                  <a:pt x="4152558" y="6045345"/>
                  <a:pt x="4043460" y="6060141"/>
                </a:cubicBezTo>
                <a:cubicBezTo>
                  <a:pt x="3934362" y="6074937"/>
                  <a:pt x="3451031" y="6036614"/>
                  <a:pt x="3234768" y="6060141"/>
                </a:cubicBezTo>
                <a:cubicBezTo>
                  <a:pt x="3018505" y="6083668"/>
                  <a:pt x="3002234" y="6024162"/>
                  <a:pt x="2871442" y="6060141"/>
                </a:cubicBezTo>
                <a:cubicBezTo>
                  <a:pt x="2740650" y="6096120"/>
                  <a:pt x="2538264" y="6002952"/>
                  <a:pt x="2285434" y="6060141"/>
                </a:cubicBezTo>
                <a:cubicBezTo>
                  <a:pt x="2032604" y="6117330"/>
                  <a:pt x="2155195" y="6044359"/>
                  <a:pt x="2033450" y="6060141"/>
                </a:cubicBezTo>
                <a:cubicBezTo>
                  <a:pt x="1911705" y="6075923"/>
                  <a:pt x="1767961" y="6056830"/>
                  <a:pt x="1670125" y="6060141"/>
                </a:cubicBezTo>
                <a:cubicBezTo>
                  <a:pt x="1572289" y="6063452"/>
                  <a:pt x="1237297" y="6037327"/>
                  <a:pt x="972774" y="6060141"/>
                </a:cubicBezTo>
                <a:cubicBezTo>
                  <a:pt x="708251" y="6082955"/>
                  <a:pt x="374327" y="5955213"/>
                  <a:pt x="0" y="6060141"/>
                </a:cubicBezTo>
                <a:cubicBezTo>
                  <a:pt x="-10616" y="5892999"/>
                  <a:pt x="7135" y="5871861"/>
                  <a:pt x="0" y="5691023"/>
                </a:cubicBezTo>
                <a:cubicBezTo>
                  <a:pt x="-7135" y="5510185"/>
                  <a:pt x="25515" y="5447036"/>
                  <a:pt x="0" y="5261304"/>
                </a:cubicBezTo>
                <a:cubicBezTo>
                  <a:pt x="-25515" y="5075572"/>
                  <a:pt x="27238" y="5013693"/>
                  <a:pt x="0" y="4892187"/>
                </a:cubicBezTo>
                <a:cubicBezTo>
                  <a:pt x="-27238" y="4770681"/>
                  <a:pt x="23536" y="4699280"/>
                  <a:pt x="0" y="4523069"/>
                </a:cubicBezTo>
                <a:cubicBezTo>
                  <a:pt x="-23536" y="4346858"/>
                  <a:pt x="7267" y="4222029"/>
                  <a:pt x="0" y="3972147"/>
                </a:cubicBezTo>
                <a:cubicBezTo>
                  <a:pt x="-7267" y="3722265"/>
                  <a:pt x="9300" y="3740108"/>
                  <a:pt x="0" y="3542428"/>
                </a:cubicBezTo>
                <a:cubicBezTo>
                  <a:pt x="-9300" y="3344748"/>
                  <a:pt x="50274" y="3157579"/>
                  <a:pt x="0" y="2930905"/>
                </a:cubicBezTo>
                <a:cubicBezTo>
                  <a:pt x="-50274" y="2704231"/>
                  <a:pt x="24734" y="2613089"/>
                  <a:pt x="0" y="2379983"/>
                </a:cubicBezTo>
                <a:cubicBezTo>
                  <a:pt x="-24734" y="2146877"/>
                  <a:pt x="10690" y="2042027"/>
                  <a:pt x="0" y="1707858"/>
                </a:cubicBezTo>
                <a:cubicBezTo>
                  <a:pt x="-10690" y="1373689"/>
                  <a:pt x="62030" y="1394829"/>
                  <a:pt x="0" y="1156936"/>
                </a:cubicBezTo>
                <a:cubicBezTo>
                  <a:pt x="-62030" y="919043"/>
                  <a:pt x="20984" y="952932"/>
                  <a:pt x="0" y="787818"/>
                </a:cubicBezTo>
                <a:cubicBezTo>
                  <a:pt x="-20984" y="622704"/>
                  <a:pt x="90962" y="167484"/>
                  <a:pt x="0" y="0"/>
                </a:cubicBezTo>
                <a:close/>
              </a:path>
              <a:path w="11134164" h="6060141" stroke="0" extrusionOk="0">
                <a:moveTo>
                  <a:pt x="0" y="0"/>
                </a:moveTo>
                <a:cubicBezTo>
                  <a:pt x="343589" y="-7521"/>
                  <a:pt x="456683" y="63236"/>
                  <a:pt x="697350" y="0"/>
                </a:cubicBezTo>
                <a:cubicBezTo>
                  <a:pt x="938017" y="-63236"/>
                  <a:pt x="952510" y="1817"/>
                  <a:pt x="1060676" y="0"/>
                </a:cubicBezTo>
                <a:cubicBezTo>
                  <a:pt x="1168842" y="-1817"/>
                  <a:pt x="1349177" y="33402"/>
                  <a:pt x="1535343" y="0"/>
                </a:cubicBezTo>
                <a:cubicBezTo>
                  <a:pt x="1721509" y="-33402"/>
                  <a:pt x="2000427" y="58323"/>
                  <a:pt x="2121351" y="0"/>
                </a:cubicBezTo>
                <a:cubicBezTo>
                  <a:pt x="2242275" y="-58323"/>
                  <a:pt x="2662497" y="36503"/>
                  <a:pt x="2930043" y="0"/>
                </a:cubicBezTo>
                <a:cubicBezTo>
                  <a:pt x="3197589" y="-36503"/>
                  <a:pt x="3237173" y="13880"/>
                  <a:pt x="3516052" y="0"/>
                </a:cubicBezTo>
                <a:cubicBezTo>
                  <a:pt x="3794931" y="-13880"/>
                  <a:pt x="4123497" y="55578"/>
                  <a:pt x="4324744" y="0"/>
                </a:cubicBezTo>
                <a:cubicBezTo>
                  <a:pt x="4525991" y="-55578"/>
                  <a:pt x="4493967" y="28491"/>
                  <a:pt x="4576727" y="0"/>
                </a:cubicBezTo>
                <a:cubicBezTo>
                  <a:pt x="4659487" y="-28491"/>
                  <a:pt x="4773658" y="26292"/>
                  <a:pt x="4828711" y="0"/>
                </a:cubicBezTo>
                <a:cubicBezTo>
                  <a:pt x="4883764" y="-26292"/>
                  <a:pt x="5168700" y="63852"/>
                  <a:pt x="5414720" y="0"/>
                </a:cubicBezTo>
                <a:cubicBezTo>
                  <a:pt x="5660740" y="-63852"/>
                  <a:pt x="5571316" y="14237"/>
                  <a:pt x="5666703" y="0"/>
                </a:cubicBezTo>
                <a:cubicBezTo>
                  <a:pt x="5762090" y="-14237"/>
                  <a:pt x="5936548" y="6422"/>
                  <a:pt x="6141370" y="0"/>
                </a:cubicBezTo>
                <a:cubicBezTo>
                  <a:pt x="6346192" y="-6422"/>
                  <a:pt x="6786486" y="4940"/>
                  <a:pt x="6950062" y="0"/>
                </a:cubicBezTo>
                <a:cubicBezTo>
                  <a:pt x="7113638" y="-4940"/>
                  <a:pt x="7344770" y="14367"/>
                  <a:pt x="7536071" y="0"/>
                </a:cubicBezTo>
                <a:cubicBezTo>
                  <a:pt x="7727372" y="-14367"/>
                  <a:pt x="7736393" y="4835"/>
                  <a:pt x="7899396" y="0"/>
                </a:cubicBezTo>
                <a:cubicBezTo>
                  <a:pt x="8062400" y="-4835"/>
                  <a:pt x="8081991" y="15138"/>
                  <a:pt x="8151380" y="0"/>
                </a:cubicBezTo>
                <a:cubicBezTo>
                  <a:pt x="8220769" y="-15138"/>
                  <a:pt x="8336710" y="14880"/>
                  <a:pt x="8403364" y="0"/>
                </a:cubicBezTo>
                <a:cubicBezTo>
                  <a:pt x="8470018" y="-14880"/>
                  <a:pt x="8578477" y="7423"/>
                  <a:pt x="8655347" y="0"/>
                </a:cubicBezTo>
                <a:cubicBezTo>
                  <a:pt x="8732217" y="-7423"/>
                  <a:pt x="9098256" y="23327"/>
                  <a:pt x="9241356" y="0"/>
                </a:cubicBezTo>
                <a:cubicBezTo>
                  <a:pt x="9384456" y="-23327"/>
                  <a:pt x="9621321" y="46686"/>
                  <a:pt x="9938706" y="0"/>
                </a:cubicBezTo>
                <a:cubicBezTo>
                  <a:pt x="10256091" y="-46686"/>
                  <a:pt x="10737410" y="100063"/>
                  <a:pt x="11134164" y="0"/>
                </a:cubicBezTo>
                <a:cubicBezTo>
                  <a:pt x="11135753" y="106573"/>
                  <a:pt x="11107356" y="249903"/>
                  <a:pt x="11134164" y="369118"/>
                </a:cubicBezTo>
                <a:cubicBezTo>
                  <a:pt x="11160972" y="488333"/>
                  <a:pt x="11097009" y="719271"/>
                  <a:pt x="11134164" y="980641"/>
                </a:cubicBezTo>
                <a:cubicBezTo>
                  <a:pt x="11171319" y="1242011"/>
                  <a:pt x="11121417" y="1254189"/>
                  <a:pt x="11134164" y="1470961"/>
                </a:cubicBezTo>
                <a:cubicBezTo>
                  <a:pt x="11146911" y="1687733"/>
                  <a:pt x="11120273" y="1825517"/>
                  <a:pt x="11134164" y="1961282"/>
                </a:cubicBezTo>
                <a:cubicBezTo>
                  <a:pt x="11148055" y="2097047"/>
                  <a:pt x="11133516" y="2352842"/>
                  <a:pt x="11134164" y="2512204"/>
                </a:cubicBezTo>
                <a:cubicBezTo>
                  <a:pt x="11134812" y="2671566"/>
                  <a:pt x="11071085" y="2866547"/>
                  <a:pt x="11134164" y="3123727"/>
                </a:cubicBezTo>
                <a:cubicBezTo>
                  <a:pt x="11197243" y="3380907"/>
                  <a:pt x="11121529" y="3450203"/>
                  <a:pt x="11134164" y="3735251"/>
                </a:cubicBezTo>
                <a:cubicBezTo>
                  <a:pt x="11146799" y="4020299"/>
                  <a:pt x="11118182" y="3961344"/>
                  <a:pt x="11134164" y="4104368"/>
                </a:cubicBezTo>
                <a:cubicBezTo>
                  <a:pt x="11150146" y="4247392"/>
                  <a:pt x="11105715" y="4332139"/>
                  <a:pt x="11134164" y="4473486"/>
                </a:cubicBezTo>
                <a:cubicBezTo>
                  <a:pt x="11162613" y="4614833"/>
                  <a:pt x="11100611" y="4687681"/>
                  <a:pt x="11134164" y="4842604"/>
                </a:cubicBezTo>
                <a:cubicBezTo>
                  <a:pt x="11167717" y="4997527"/>
                  <a:pt x="11091359" y="5099769"/>
                  <a:pt x="11134164" y="5211721"/>
                </a:cubicBezTo>
                <a:cubicBezTo>
                  <a:pt x="11176969" y="5323673"/>
                  <a:pt x="11051683" y="5648908"/>
                  <a:pt x="11134164" y="6060141"/>
                </a:cubicBezTo>
                <a:cubicBezTo>
                  <a:pt x="11043894" y="6061350"/>
                  <a:pt x="10904639" y="6057572"/>
                  <a:pt x="10770839" y="6060141"/>
                </a:cubicBezTo>
                <a:cubicBezTo>
                  <a:pt x="10637039" y="6062710"/>
                  <a:pt x="10132778" y="6007839"/>
                  <a:pt x="9962147" y="6060141"/>
                </a:cubicBezTo>
                <a:cubicBezTo>
                  <a:pt x="9791516" y="6112443"/>
                  <a:pt x="9501719" y="6008122"/>
                  <a:pt x="9264796" y="6060141"/>
                </a:cubicBezTo>
                <a:cubicBezTo>
                  <a:pt x="9027873" y="6112160"/>
                  <a:pt x="9085476" y="6037229"/>
                  <a:pt x="9012813" y="6060141"/>
                </a:cubicBezTo>
                <a:cubicBezTo>
                  <a:pt x="8940150" y="6083053"/>
                  <a:pt x="8574976" y="6057632"/>
                  <a:pt x="8426804" y="6060141"/>
                </a:cubicBezTo>
                <a:cubicBezTo>
                  <a:pt x="8278632" y="6062650"/>
                  <a:pt x="8065606" y="5998475"/>
                  <a:pt x="7840795" y="6060141"/>
                </a:cubicBezTo>
                <a:cubicBezTo>
                  <a:pt x="7615984" y="6121807"/>
                  <a:pt x="7355184" y="6034299"/>
                  <a:pt x="7032104" y="6060141"/>
                </a:cubicBezTo>
                <a:cubicBezTo>
                  <a:pt x="6709024" y="6085983"/>
                  <a:pt x="6859684" y="6045850"/>
                  <a:pt x="6780120" y="6060141"/>
                </a:cubicBezTo>
                <a:cubicBezTo>
                  <a:pt x="6700556" y="6074432"/>
                  <a:pt x="6592990" y="6060001"/>
                  <a:pt x="6528136" y="6060141"/>
                </a:cubicBezTo>
                <a:cubicBezTo>
                  <a:pt x="6463282" y="6060281"/>
                  <a:pt x="6381267" y="6053335"/>
                  <a:pt x="6276152" y="6060141"/>
                </a:cubicBezTo>
                <a:cubicBezTo>
                  <a:pt x="6171037" y="6066947"/>
                  <a:pt x="5880312" y="5996971"/>
                  <a:pt x="5690144" y="6060141"/>
                </a:cubicBezTo>
                <a:cubicBezTo>
                  <a:pt x="5499976" y="6123311"/>
                  <a:pt x="5279358" y="5995280"/>
                  <a:pt x="4992794" y="6060141"/>
                </a:cubicBezTo>
                <a:cubicBezTo>
                  <a:pt x="4706230" y="6125002"/>
                  <a:pt x="4806367" y="6045805"/>
                  <a:pt x="4629468" y="6060141"/>
                </a:cubicBezTo>
                <a:cubicBezTo>
                  <a:pt x="4452569" y="6074477"/>
                  <a:pt x="4432447" y="6058433"/>
                  <a:pt x="4377484" y="6060141"/>
                </a:cubicBezTo>
                <a:cubicBezTo>
                  <a:pt x="4322521" y="6061849"/>
                  <a:pt x="3784127" y="5992641"/>
                  <a:pt x="3568793" y="6060141"/>
                </a:cubicBezTo>
                <a:cubicBezTo>
                  <a:pt x="3353459" y="6127641"/>
                  <a:pt x="3390492" y="6032364"/>
                  <a:pt x="3316809" y="6060141"/>
                </a:cubicBezTo>
                <a:cubicBezTo>
                  <a:pt x="3243126" y="6087918"/>
                  <a:pt x="3053545" y="6021429"/>
                  <a:pt x="2953484" y="6060141"/>
                </a:cubicBezTo>
                <a:cubicBezTo>
                  <a:pt x="2853424" y="6098853"/>
                  <a:pt x="2688670" y="6035448"/>
                  <a:pt x="2590158" y="6060141"/>
                </a:cubicBezTo>
                <a:cubicBezTo>
                  <a:pt x="2491646" y="6084834"/>
                  <a:pt x="2271768" y="6002145"/>
                  <a:pt x="2004150" y="6060141"/>
                </a:cubicBezTo>
                <a:cubicBezTo>
                  <a:pt x="1736532" y="6118137"/>
                  <a:pt x="1735612" y="6017531"/>
                  <a:pt x="1529483" y="6060141"/>
                </a:cubicBezTo>
                <a:cubicBezTo>
                  <a:pt x="1323354" y="6102751"/>
                  <a:pt x="1266030" y="6039099"/>
                  <a:pt x="1166157" y="6060141"/>
                </a:cubicBezTo>
                <a:cubicBezTo>
                  <a:pt x="1066284" y="6081183"/>
                  <a:pt x="923490" y="6033409"/>
                  <a:pt x="691490" y="6060141"/>
                </a:cubicBezTo>
                <a:cubicBezTo>
                  <a:pt x="459490" y="6086873"/>
                  <a:pt x="341659" y="6034897"/>
                  <a:pt x="0" y="6060141"/>
                </a:cubicBezTo>
                <a:cubicBezTo>
                  <a:pt x="-21643" y="5896236"/>
                  <a:pt x="22083" y="5816125"/>
                  <a:pt x="0" y="5630422"/>
                </a:cubicBezTo>
                <a:cubicBezTo>
                  <a:pt x="-22083" y="5444719"/>
                  <a:pt x="30918" y="5310982"/>
                  <a:pt x="0" y="5079500"/>
                </a:cubicBezTo>
                <a:cubicBezTo>
                  <a:pt x="-30918" y="4848018"/>
                  <a:pt x="31988" y="4732059"/>
                  <a:pt x="0" y="4467977"/>
                </a:cubicBezTo>
                <a:cubicBezTo>
                  <a:pt x="-31988" y="4203895"/>
                  <a:pt x="37088" y="4215461"/>
                  <a:pt x="0" y="3977656"/>
                </a:cubicBezTo>
                <a:cubicBezTo>
                  <a:pt x="-37088" y="3739851"/>
                  <a:pt x="11396" y="3601026"/>
                  <a:pt x="0" y="3487336"/>
                </a:cubicBezTo>
                <a:cubicBezTo>
                  <a:pt x="-11396" y="3373646"/>
                  <a:pt x="15132" y="3249875"/>
                  <a:pt x="0" y="3057617"/>
                </a:cubicBezTo>
                <a:cubicBezTo>
                  <a:pt x="-15132" y="2865359"/>
                  <a:pt x="24954" y="2547373"/>
                  <a:pt x="0" y="2385492"/>
                </a:cubicBezTo>
                <a:cubicBezTo>
                  <a:pt x="-24954" y="2223612"/>
                  <a:pt x="28025" y="1998402"/>
                  <a:pt x="0" y="1895171"/>
                </a:cubicBezTo>
                <a:cubicBezTo>
                  <a:pt x="-28025" y="1791940"/>
                  <a:pt x="30272" y="1440679"/>
                  <a:pt x="0" y="1223047"/>
                </a:cubicBezTo>
                <a:cubicBezTo>
                  <a:pt x="-30272" y="1005415"/>
                  <a:pt x="66586" y="833025"/>
                  <a:pt x="0" y="550922"/>
                </a:cubicBezTo>
                <a:cubicBezTo>
                  <a:pt x="-66586" y="268819"/>
                  <a:pt x="40228" y="225085"/>
                  <a:pt x="0" y="0"/>
                </a:cubicBezTo>
                <a:close/>
              </a:path>
            </a:pathLst>
          </a:cu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D7D6D8-53B3-FB44-AA10-6C081A47B0D2}"/>
              </a:ext>
            </a:extLst>
          </p:cNvPr>
          <p:cNvSpPr txBox="1"/>
          <p:nvPr/>
        </p:nvSpPr>
        <p:spPr>
          <a:xfrm>
            <a:off x="708355" y="627529"/>
            <a:ext cx="6535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Yêu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cầu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cần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 </a:t>
            </a:r>
            <a:r>
              <a:rPr lang="en-US" sz="6000" dirty="0" err="1">
                <a:ln>
                  <a:solidFill>
                    <a:schemeClr val="tx1"/>
                  </a:solidFill>
                </a:ln>
                <a:solidFill>
                  <a:srgbClr val="96D9C9"/>
                </a:solidFill>
                <a:latin typeface="UTM Cookies" panose="02040603050506020204" pitchFamily="18"/>
              </a:rPr>
              <a:t>đạt</a:t>
            </a:r>
            <a:endParaRPr lang="en-US" sz="6000" dirty="0">
              <a:ln>
                <a:solidFill>
                  <a:schemeClr val="tx1"/>
                </a:solidFill>
              </a:ln>
              <a:solidFill>
                <a:srgbClr val="96D9C9"/>
              </a:solidFill>
              <a:latin typeface="UTM Cookies" panose="02040603050506020204" pitchFamily="1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B2C85-D23E-9843-9E65-7F0584874200}"/>
              </a:ext>
            </a:extLst>
          </p:cNvPr>
          <p:cNvSpPr txBox="1"/>
          <p:nvPr/>
        </p:nvSpPr>
        <p:spPr>
          <a:xfrm>
            <a:off x="1134107" y="1677667"/>
            <a:ext cx="103540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CA" sz="2800" dirty="0">
              <a:solidFill>
                <a:srgbClr val="E996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KT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CA" sz="2800" dirty="0">
              <a:solidFill>
                <a:srgbClr val="E996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PS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MS,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MS 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CA" sz="2800" dirty="0">
              <a:solidFill>
                <a:srgbClr val="E996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nl-NL" sz="2800" b="1" dirty="0">
                <a:solidFill>
                  <a:srgbClr val="E99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NL</a:t>
            </a:r>
            <a:endParaRPr lang="en-CA" sz="2800" dirty="0">
              <a:solidFill>
                <a:srgbClr val="E996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- NL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NL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2 (a, b),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3 (a, b).. HSNK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9419" y="0"/>
            <a:ext cx="3392581" cy="58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0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8858250" y="228600"/>
            <a:ext cx="3105150" cy="1104900"/>
          </a:xfrm>
          <a:prstGeom prst="round2DiagRect">
            <a:avLst>
              <a:gd name="adj1" fmla="val 16667"/>
              <a:gd name="adj2" fmla="val 31034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 LƯU</a:t>
            </a:r>
          </a:p>
        </p:txBody>
      </p:sp>
    </p:spTree>
    <p:extLst>
      <p:ext uri="{BB962C8B-B14F-4D97-AF65-F5344CB8AC3E}">
        <p14:creationId xmlns:p14="http://schemas.microsoft.com/office/powerpoint/2010/main" val="46042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54160" y="3581396"/>
            <a:ext cx="2285253" cy="1983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741348-4483-E348-BFBA-FBAF46E7FFF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03970" y="3915571"/>
            <a:ext cx="2285253" cy="19837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B86BB-F71E-1E42-B356-7763DC37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4802" y="947866"/>
            <a:ext cx="2285253" cy="1983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66806" y="1148069"/>
            <a:ext cx="2285253" cy="1983794"/>
          </a:xfrm>
          <a:prstGeom prst="rect">
            <a:avLst/>
          </a:prstGeom>
        </p:spPr>
      </p:pic>
      <p:sp>
        <p:nvSpPr>
          <p:cNvPr id="11" name="TextBox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340659" y="2715242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3976460" y="5237645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09BA4-F7FC-7B48-9AA8-8E354D97E478}"/>
              </a:ext>
            </a:extLst>
          </p:cNvPr>
          <p:cNvSpPr txBox="1"/>
          <p:nvPr/>
        </p:nvSpPr>
        <p:spPr>
          <a:xfrm>
            <a:off x="5782982" y="2531699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87551-6C61-9D4B-9626-80F20CBB4F64}"/>
              </a:ext>
            </a:extLst>
          </p:cNvPr>
          <p:cNvSpPr txBox="1"/>
          <p:nvPr/>
        </p:nvSpPr>
        <p:spPr>
          <a:xfrm>
            <a:off x="10838329" y="553456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609DC-7F10-8045-8234-FF2DDCC20258}"/>
              </a:ext>
            </a:extLst>
          </p:cNvPr>
          <p:cNvSpPr txBox="1"/>
          <p:nvPr/>
        </p:nvSpPr>
        <p:spPr>
          <a:xfrm>
            <a:off x="340660" y="147498"/>
            <a:ext cx="4016188" cy="830997"/>
          </a:xfr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Các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endParaRPr lang="en-US" sz="4800" dirty="0">
              <a:ln>
                <a:solidFill>
                  <a:schemeClr val="tx1"/>
                </a:solidFill>
              </a:ln>
              <a:solidFill>
                <a:srgbClr val="E99636"/>
              </a:solidFill>
              <a:latin typeface="UTM Cookies" panose="02040603050506020204" pitchFamily="1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8024" y="1757578"/>
            <a:ext cx="1242133" cy="2143321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298080" y="3733800"/>
            <a:ext cx="4986902" cy="2977459"/>
          </a:xfrm>
          <a:custGeom>
            <a:avLst/>
            <a:gdLst>
              <a:gd name="connsiteX0" fmla="*/ 406770 w 4986902"/>
              <a:gd name="connsiteY0" fmla="*/ 0 h 2977459"/>
              <a:gd name="connsiteX1" fmla="*/ 6720 w 4986902"/>
              <a:gd name="connsiteY1" fmla="*/ 1371600 h 2977459"/>
              <a:gd name="connsiteX2" fmla="*/ 216270 w 4986902"/>
              <a:gd name="connsiteY2" fmla="*/ 2247900 h 2977459"/>
              <a:gd name="connsiteX3" fmla="*/ 959220 w 4986902"/>
              <a:gd name="connsiteY3" fmla="*/ 2838450 h 2977459"/>
              <a:gd name="connsiteX4" fmla="*/ 1568820 w 4986902"/>
              <a:gd name="connsiteY4" fmla="*/ 2533650 h 2977459"/>
              <a:gd name="connsiteX5" fmla="*/ 2559420 w 4986902"/>
              <a:gd name="connsiteY5" fmla="*/ 2971800 h 2977459"/>
              <a:gd name="connsiteX6" fmla="*/ 3283320 w 4986902"/>
              <a:gd name="connsiteY6" fmla="*/ 2781300 h 2977459"/>
              <a:gd name="connsiteX7" fmla="*/ 3511920 w 4986902"/>
              <a:gd name="connsiteY7" fmla="*/ 2762250 h 2977459"/>
              <a:gd name="connsiteX8" fmla="*/ 4921620 w 4986902"/>
              <a:gd name="connsiteY8" fmla="*/ 2800350 h 2977459"/>
              <a:gd name="connsiteX9" fmla="*/ 4769220 w 4986902"/>
              <a:gd name="connsiteY9" fmla="*/ 2457450 h 2977459"/>
              <a:gd name="connsiteX10" fmla="*/ 4769220 w 4986902"/>
              <a:gd name="connsiteY10" fmla="*/ 2457450 h 297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86902" h="2977459">
                <a:moveTo>
                  <a:pt x="406770" y="0"/>
                </a:moveTo>
                <a:cubicBezTo>
                  <a:pt x="222620" y="498475"/>
                  <a:pt x="38470" y="996950"/>
                  <a:pt x="6720" y="1371600"/>
                </a:cubicBezTo>
                <a:cubicBezTo>
                  <a:pt x="-25030" y="1746250"/>
                  <a:pt x="57520" y="2003425"/>
                  <a:pt x="216270" y="2247900"/>
                </a:cubicBezTo>
                <a:cubicBezTo>
                  <a:pt x="375020" y="2492375"/>
                  <a:pt x="733795" y="2790825"/>
                  <a:pt x="959220" y="2838450"/>
                </a:cubicBezTo>
                <a:cubicBezTo>
                  <a:pt x="1184645" y="2886075"/>
                  <a:pt x="1302120" y="2511425"/>
                  <a:pt x="1568820" y="2533650"/>
                </a:cubicBezTo>
                <a:cubicBezTo>
                  <a:pt x="1835520" y="2555875"/>
                  <a:pt x="2273670" y="2930525"/>
                  <a:pt x="2559420" y="2971800"/>
                </a:cubicBezTo>
                <a:cubicBezTo>
                  <a:pt x="2845170" y="3013075"/>
                  <a:pt x="3124570" y="2816225"/>
                  <a:pt x="3283320" y="2781300"/>
                </a:cubicBezTo>
                <a:cubicBezTo>
                  <a:pt x="3442070" y="2746375"/>
                  <a:pt x="3238870" y="2759075"/>
                  <a:pt x="3511920" y="2762250"/>
                </a:cubicBezTo>
                <a:cubicBezTo>
                  <a:pt x="3784970" y="2765425"/>
                  <a:pt x="4712070" y="2851150"/>
                  <a:pt x="4921620" y="2800350"/>
                </a:cubicBezTo>
                <a:cubicBezTo>
                  <a:pt x="5131170" y="2749550"/>
                  <a:pt x="4769220" y="2457450"/>
                  <a:pt x="4769220" y="2457450"/>
                </a:cubicBezTo>
                <a:lnTo>
                  <a:pt x="4769220" y="2457450"/>
                </a:lnTo>
              </a:path>
            </a:pathLst>
          </a:cu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837578" y="2876550"/>
            <a:ext cx="2060474" cy="3699145"/>
          </a:xfrm>
          <a:custGeom>
            <a:avLst/>
            <a:gdLst>
              <a:gd name="connsiteX0" fmla="*/ 362036 w 1811788"/>
              <a:gd name="connsiteY0" fmla="*/ 3257550 h 3699145"/>
              <a:gd name="connsiteX1" fmla="*/ 838286 w 1811788"/>
              <a:gd name="connsiteY1" fmla="*/ 3695700 h 3699145"/>
              <a:gd name="connsiteX2" fmla="*/ 1619336 w 1811788"/>
              <a:gd name="connsiteY2" fmla="*/ 3048000 h 3699145"/>
              <a:gd name="connsiteX3" fmla="*/ 1771736 w 1811788"/>
              <a:gd name="connsiteY3" fmla="*/ 2171700 h 3699145"/>
              <a:gd name="connsiteX4" fmla="*/ 1028786 w 1811788"/>
              <a:gd name="connsiteY4" fmla="*/ 1466850 h 3699145"/>
              <a:gd name="connsiteX5" fmla="*/ 723986 w 1811788"/>
              <a:gd name="connsiteY5" fmla="*/ 590550 h 3699145"/>
              <a:gd name="connsiteX6" fmla="*/ 86 w 1811788"/>
              <a:gd name="connsiteY6" fmla="*/ 228600 h 3699145"/>
              <a:gd name="connsiteX7" fmla="*/ 685886 w 1811788"/>
              <a:gd name="connsiteY7" fmla="*/ 0 h 369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1788" h="3699145">
                <a:moveTo>
                  <a:pt x="362036" y="3257550"/>
                </a:moveTo>
                <a:cubicBezTo>
                  <a:pt x="495386" y="3494087"/>
                  <a:pt x="628736" y="3730625"/>
                  <a:pt x="838286" y="3695700"/>
                </a:cubicBezTo>
                <a:cubicBezTo>
                  <a:pt x="1047836" y="3660775"/>
                  <a:pt x="1463761" y="3302000"/>
                  <a:pt x="1619336" y="3048000"/>
                </a:cubicBezTo>
                <a:cubicBezTo>
                  <a:pt x="1774911" y="2794000"/>
                  <a:pt x="1870161" y="2435225"/>
                  <a:pt x="1771736" y="2171700"/>
                </a:cubicBezTo>
                <a:cubicBezTo>
                  <a:pt x="1673311" y="1908175"/>
                  <a:pt x="1203411" y="1730375"/>
                  <a:pt x="1028786" y="1466850"/>
                </a:cubicBezTo>
                <a:cubicBezTo>
                  <a:pt x="854161" y="1203325"/>
                  <a:pt x="895436" y="796925"/>
                  <a:pt x="723986" y="590550"/>
                </a:cubicBezTo>
                <a:cubicBezTo>
                  <a:pt x="552536" y="384175"/>
                  <a:pt x="6436" y="327025"/>
                  <a:pt x="86" y="228600"/>
                </a:cubicBezTo>
                <a:cubicBezTo>
                  <a:pt x="-6264" y="130175"/>
                  <a:pt x="339811" y="65087"/>
                  <a:pt x="685886" y="0"/>
                </a:cubicBezTo>
              </a:path>
            </a:pathLst>
          </a:cu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5600700" y="2800350"/>
            <a:ext cx="5295900" cy="3869189"/>
          </a:xfrm>
          <a:custGeom>
            <a:avLst/>
            <a:gdLst>
              <a:gd name="connsiteX0" fmla="*/ 0 w 5295900"/>
              <a:gd name="connsiteY0" fmla="*/ 0 h 3869189"/>
              <a:gd name="connsiteX1" fmla="*/ 266700 w 5295900"/>
              <a:gd name="connsiteY1" fmla="*/ 800100 h 3869189"/>
              <a:gd name="connsiteX2" fmla="*/ 990600 w 5295900"/>
              <a:gd name="connsiteY2" fmla="*/ 1238250 h 3869189"/>
              <a:gd name="connsiteX3" fmla="*/ 1714500 w 5295900"/>
              <a:gd name="connsiteY3" fmla="*/ 1485900 h 3869189"/>
              <a:gd name="connsiteX4" fmla="*/ 1905000 w 5295900"/>
              <a:gd name="connsiteY4" fmla="*/ 1943100 h 3869189"/>
              <a:gd name="connsiteX5" fmla="*/ 1581150 w 5295900"/>
              <a:gd name="connsiteY5" fmla="*/ 2324100 h 3869189"/>
              <a:gd name="connsiteX6" fmla="*/ 1581150 w 5295900"/>
              <a:gd name="connsiteY6" fmla="*/ 3086100 h 3869189"/>
              <a:gd name="connsiteX7" fmla="*/ 3333750 w 5295900"/>
              <a:gd name="connsiteY7" fmla="*/ 3848100 h 3869189"/>
              <a:gd name="connsiteX8" fmla="*/ 5295900 w 5295900"/>
              <a:gd name="connsiteY8" fmla="*/ 3581400 h 386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95900" h="3869189">
                <a:moveTo>
                  <a:pt x="0" y="0"/>
                </a:moveTo>
                <a:cubicBezTo>
                  <a:pt x="50800" y="296862"/>
                  <a:pt x="101600" y="593725"/>
                  <a:pt x="266700" y="800100"/>
                </a:cubicBezTo>
                <a:cubicBezTo>
                  <a:pt x="431800" y="1006475"/>
                  <a:pt x="749300" y="1123950"/>
                  <a:pt x="990600" y="1238250"/>
                </a:cubicBezTo>
                <a:cubicBezTo>
                  <a:pt x="1231900" y="1352550"/>
                  <a:pt x="1562100" y="1368425"/>
                  <a:pt x="1714500" y="1485900"/>
                </a:cubicBezTo>
                <a:cubicBezTo>
                  <a:pt x="1866900" y="1603375"/>
                  <a:pt x="1927225" y="1803400"/>
                  <a:pt x="1905000" y="1943100"/>
                </a:cubicBezTo>
                <a:cubicBezTo>
                  <a:pt x="1882775" y="2082800"/>
                  <a:pt x="1635125" y="2133600"/>
                  <a:pt x="1581150" y="2324100"/>
                </a:cubicBezTo>
                <a:cubicBezTo>
                  <a:pt x="1527175" y="2514600"/>
                  <a:pt x="1289050" y="2832100"/>
                  <a:pt x="1581150" y="3086100"/>
                </a:cubicBezTo>
                <a:cubicBezTo>
                  <a:pt x="1873250" y="3340100"/>
                  <a:pt x="2714625" y="3765550"/>
                  <a:pt x="3333750" y="3848100"/>
                </a:cubicBezTo>
                <a:cubicBezTo>
                  <a:pt x="3952875" y="3930650"/>
                  <a:pt x="4624387" y="3756025"/>
                  <a:pt x="5295900" y="3581400"/>
                </a:cubicBezTo>
              </a:path>
            </a:pathLst>
          </a:custGeom>
          <a:noFill/>
          <a:ln w="381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0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48 0.01528 L -0.04661 0.12083 L -0.00755 0.17917 L 0.06277 0.21528 L 0.0737 0.28194 L 0.05339 0.37083 L 0.07683 0.49861 L 0.20808 0.56806 L 0.3612 0.54306 " pathEditMode="relative" ptsTypes="AAAAAAA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5000" t="-140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5FFCA8-B9C4-5E40-87C3-156920BC8B8E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008" y="3859498"/>
            <a:ext cx="1806982" cy="3117977"/>
          </a:xfrm>
          <a:prstGeom prst="rect">
            <a:avLst/>
          </a:prstGeom>
        </p:spPr>
      </p:pic>
      <p:sp>
        <p:nvSpPr>
          <p:cNvPr id="4" name="Wave 3"/>
          <p:cNvSpPr/>
          <p:nvPr/>
        </p:nvSpPr>
        <p:spPr>
          <a:xfrm>
            <a:off x="2269164" y="4735371"/>
            <a:ext cx="8048847" cy="1796903"/>
          </a:xfrm>
          <a:prstGeom prst="wave">
            <a:avLst>
              <a:gd name="adj1" fmla="val 5399"/>
              <a:gd name="adj2" fmla="val 0"/>
            </a:avLst>
          </a:prstGeom>
          <a:solidFill>
            <a:schemeClr val="bg1"/>
          </a:solidFill>
          <a:ln w="38100">
            <a:solidFill>
              <a:srgbClr val="96D9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770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củi gỗ, bào gỗ, tấm gỗ - Free.Vector6.com">
            <a:hlinkClick r:id="rId4" action="ppaction://hlinksldjump"/>
            <a:extLst>
              <a:ext uri="{FF2B5EF4-FFF2-40B4-BE49-F238E27FC236}">
                <a16:creationId xmlns:a16="http://schemas.microsoft.com/office/drawing/2014/main" id="{3847C684-767F-FA4B-A574-2CBFE8D68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7749374" y="4691341"/>
            <a:ext cx="2271059" cy="136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28C5713-DBD3-494E-B1FA-165A9D6C79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60365" flipH="1">
            <a:off x="855875" y="3445296"/>
            <a:ext cx="3321837" cy="3321837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01BCF2E9-8D82-6D4C-97F4-D1630089E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0991" y="3009899"/>
            <a:ext cx="3362884" cy="3362884"/>
          </a:xfrm>
          <a:prstGeom prst="rect">
            <a:avLst/>
          </a:prstGeom>
        </p:spPr>
      </p:pic>
      <p:pic>
        <p:nvPicPr>
          <p:cNvPr id="1030" name="a" descr="Potato chips bag Royalty Free Vector Image - VectorStock">
            <a:hlinkClick r:id="rId10" action="ppaction://hlinksldjump"/>
            <a:extLst>
              <a:ext uri="{FF2B5EF4-FFF2-40B4-BE49-F238E27FC236}">
                <a16:creationId xmlns:a16="http://schemas.microsoft.com/office/drawing/2014/main" id="{A7C1FCB1-C1F9-564F-A743-F57D7708D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10215932" y="4691341"/>
            <a:ext cx="1657004" cy="181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rId13" action="ppaction://hlinksldjump"/>
          </p:cNvPr>
          <p:cNvSpPr/>
          <p:nvPr/>
        </p:nvSpPr>
        <p:spPr>
          <a:xfrm>
            <a:off x="1586396" y="741640"/>
            <a:ext cx="9458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dirty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zuki" panose="02040603050506020204" pitchFamily="18" charset="0"/>
              </a:rPr>
              <a:t>VUI ĐỐT LỬA TRẠI</a:t>
            </a:r>
            <a:endParaRPr lang="en-US" sz="9600" b="0" cap="none" spc="0" dirty="0">
              <a:ln w="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6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6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7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A68F0E8-D29F-F042-81A8-644AB33D1078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6096000" y="4238504"/>
            <a:ext cx="3729317" cy="1818387"/>
            <a:chOff x="1201271" y="2183512"/>
            <a:chExt cx="3729317" cy="181838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6B067A8-427D-0E4F-8F0C-99D6F77111DC}"/>
                </a:ext>
              </a:extLst>
            </p:cNvPr>
            <p:cNvSpPr/>
            <p:nvPr/>
          </p:nvSpPr>
          <p:spPr>
            <a:xfrm>
              <a:off x="1873624" y="2183512"/>
              <a:ext cx="3056964" cy="1325563"/>
            </a:xfrm>
            <a:custGeom>
              <a:avLst/>
              <a:gdLst>
                <a:gd name="connsiteX0" fmla="*/ 0 w 3056964"/>
                <a:gd name="connsiteY0" fmla="*/ 561588 h 1325563"/>
                <a:gd name="connsiteX1" fmla="*/ 561588 w 3056964"/>
                <a:gd name="connsiteY1" fmla="*/ 0 h 1325563"/>
                <a:gd name="connsiteX2" fmla="*/ 1206184 w 3056964"/>
                <a:gd name="connsiteY2" fmla="*/ 0 h 1325563"/>
                <a:gd name="connsiteX3" fmla="*/ 1850780 w 3056964"/>
                <a:gd name="connsiteY3" fmla="*/ 0 h 1325563"/>
                <a:gd name="connsiteX4" fmla="*/ 2495376 w 3056964"/>
                <a:gd name="connsiteY4" fmla="*/ 0 h 1325563"/>
                <a:gd name="connsiteX5" fmla="*/ 3056964 w 3056964"/>
                <a:gd name="connsiteY5" fmla="*/ 561588 h 1325563"/>
                <a:gd name="connsiteX6" fmla="*/ 3056964 w 3056964"/>
                <a:gd name="connsiteY6" fmla="*/ 763975 h 1325563"/>
                <a:gd name="connsiteX7" fmla="*/ 2495376 w 3056964"/>
                <a:gd name="connsiteY7" fmla="*/ 1325563 h 1325563"/>
                <a:gd name="connsiteX8" fmla="*/ 1812104 w 3056964"/>
                <a:gd name="connsiteY8" fmla="*/ 1325563 h 1325563"/>
                <a:gd name="connsiteX9" fmla="*/ 1225522 w 3056964"/>
                <a:gd name="connsiteY9" fmla="*/ 1325563 h 1325563"/>
                <a:gd name="connsiteX10" fmla="*/ 561588 w 3056964"/>
                <a:gd name="connsiteY10" fmla="*/ 1325563 h 1325563"/>
                <a:gd name="connsiteX11" fmla="*/ 0 w 3056964"/>
                <a:gd name="connsiteY11" fmla="*/ 763975 h 1325563"/>
                <a:gd name="connsiteX12" fmla="*/ 0 w 3056964"/>
                <a:gd name="connsiteY12" fmla="*/ 561588 h 132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6964" h="1325563" fill="none" extrusionOk="0">
                  <a:moveTo>
                    <a:pt x="0" y="561588"/>
                  </a:moveTo>
                  <a:cubicBezTo>
                    <a:pt x="-21898" y="177193"/>
                    <a:pt x="281201" y="6601"/>
                    <a:pt x="561588" y="0"/>
                  </a:cubicBezTo>
                  <a:cubicBezTo>
                    <a:pt x="735880" y="25898"/>
                    <a:pt x="937252" y="265"/>
                    <a:pt x="1206184" y="0"/>
                  </a:cubicBezTo>
                  <a:cubicBezTo>
                    <a:pt x="1475116" y="-265"/>
                    <a:pt x="1677617" y="12116"/>
                    <a:pt x="1850780" y="0"/>
                  </a:cubicBezTo>
                  <a:cubicBezTo>
                    <a:pt x="2023943" y="-12116"/>
                    <a:pt x="2243934" y="9830"/>
                    <a:pt x="2495376" y="0"/>
                  </a:cubicBezTo>
                  <a:cubicBezTo>
                    <a:pt x="2827455" y="61928"/>
                    <a:pt x="3065223" y="263331"/>
                    <a:pt x="3056964" y="561588"/>
                  </a:cubicBezTo>
                  <a:cubicBezTo>
                    <a:pt x="3049387" y="629447"/>
                    <a:pt x="3064151" y="721190"/>
                    <a:pt x="3056964" y="763975"/>
                  </a:cubicBezTo>
                  <a:cubicBezTo>
                    <a:pt x="3116441" y="1048533"/>
                    <a:pt x="2833609" y="1263102"/>
                    <a:pt x="2495376" y="1325563"/>
                  </a:cubicBezTo>
                  <a:cubicBezTo>
                    <a:pt x="2183560" y="1315795"/>
                    <a:pt x="2072883" y="1323323"/>
                    <a:pt x="1812104" y="1325563"/>
                  </a:cubicBezTo>
                  <a:cubicBezTo>
                    <a:pt x="1551325" y="1327803"/>
                    <a:pt x="1500014" y="1336947"/>
                    <a:pt x="1225522" y="1325563"/>
                  </a:cubicBezTo>
                  <a:cubicBezTo>
                    <a:pt x="951030" y="1314179"/>
                    <a:pt x="823904" y="1328535"/>
                    <a:pt x="561588" y="1325563"/>
                  </a:cubicBezTo>
                  <a:cubicBezTo>
                    <a:pt x="323617" y="1312461"/>
                    <a:pt x="-5939" y="1080908"/>
                    <a:pt x="0" y="763975"/>
                  </a:cubicBezTo>
                  <a:cubicBezTo>
                    <a:pt x="8551" y="712170"/>
                    <a:pt x="6200" y="647502"/>
                    <a:pt x="0" y="561588"/>
                  </a:cubicBezTo>
                  <a:close/>
                </a:path>
                <a:path w="3056964" h="1325563" stroke="0" extrusionOk="0">
                  <a:moveTo>
                    <a:pt x="0" y="561588"/>
                  </a:moveTo>
                  <a:cubicBezTo>
                    <a:pt x="-13326" y="266574"/>
                    <a:pt x="280687" y="-6310"/>
                    <a:pt x="561588" y="0"/>
                  </a:cubicBezTo>
                  <a:cubicBezTo>
                    <a:pt x="709317" y="9970"/>
                    <a:pt x="899171" y="-9210"/>
                    <a:pt x="1206184" y="0"/>
                  </a:cubicBezTo>
                  <a:cubicBezTo>
                    <a:pt x="1513197" y="9210"/>
                    <a:pt x="1629901" y="-20761"/>
                    <a:pt x="1812104" y="0"/>
                  </a:cubicBezTo>
                  <a:cubicBezTo>
                    <a:pt x="1994307" y="20761"/>
                    <a:pt x="2221706" y="-12445"/>
                    <a:pt x="2495376" y="0"/>
                  </a:cubicBezTo>
                  <a:cubicBezTo>
                    <a:pt x="2825243" y="-26533"/>
                    <a:pt x="3123146" y="216048"/>
                    <a:pt x="3056964" y="561588"/>
                  </a:cubicBezTo>
                  <a:cubicBezTo>
                    <a:pt x="3065502" y="627239"/>
                    <a:pt x="3061073" y="687379"/>
                    <a:pt x="3056964" y="763975"/>
                  </a:cubicBezTo>
                  <a:cubicBezTo>
                    <a:pt x="3072443" y="1052540"/>
                    <a:pt x="2782888" y="1273704"/>
                    <a:pt x="2495376" y="1325563"/>
                  </a:cubicBezTo>
                  <a:cubicBezTo>
                    <a:pt x="2300206" y="1335387"/>
                    <a:pt x="2131886" y="1309368"/>
                    <a:pt x="1812104" y="1325563"/>
                  </a:cubicBezTo>
                  <a:cubicBezTo>
                    <a:pt x="1492322" y="1341758"/>
                    <a:pt x="1407234" y="1338130"/>
                    <a:pt x="1206184" y="1325563"/>
                  </a:cubicBezTo>
                  <a:cubicBezTo>
                    <a:pt x="1005134" y="1312996"/>
                    <a:pt x="877343" y="1350423"/>
                    <a:pt x="561588" y="1325563"/>
                  </a:cubicBezTo>
                  <a:cubicBezTo>
                    <a:pt x="247906" y="1341818"/>
                    <a:pt x="73922" y="1078441"/>
                    <a:pt x="0" y="763975"/>
                  </a:cubicBezTo>
                  <a:cubicBezTo>
                    <a:pt x="-4281" y="722667"/>
                    <a:pt x="-273" y="635946"/>
                    <a:pt x="0" y="561588"/>
                  </a:cubicBezTo>
                  <a:close/>
                </a:path>
              </a:pathLst>
            </a:custGeom>
            <a:solidFill>
              <a:srgbClr val="E99636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CẢ A VÀ C</a:t>
              </a:r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/>
              <p:nvPr/>
            </p:nvSpPr>
            <p:spPr>
              <a:xfrm>
                <a:off x="3895166" y="482214"/>
                <a:ext cx="4787154" cy="12729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vi-VN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166" y="482214"/>
                <a:ext cx="4787154" cy="1272989"/>
              </a:xfrm>
              <a:prstGeom prst="roundRect">
                <a:avLst/>
              </a:prstGeom>
              <a:blipFill>
                <a:blip r:embed="rId8"/>
                <a:stretch>
                  <a:fillRect l="-2895" b="-8654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E9492AA-DB9D-5444-834B-FA59EE98B0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560365" flipH="1">
            <a:off x="8164397" y="2869550"/>
            <a:ext cx="3321837" cy="33218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7318" y="1991808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11044" y="1890869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854" y="4350842"/>
            <a:ext cx="1942654" cy="194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2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94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6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114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7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6242122" y="4405851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124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8"/>
                  <a:stretch>
                    <a:fillRect b="-4587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1507417" y="4382523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204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9"/>
                  <a:stretch>
                    <a:fillRect b="-4587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/>
              <p:nvPr/>
            </p:nvSpPr>
            <p:spPr>
              <a:xfrm>
                <a:off x="3895166" y="482214"/>
                <a:ext cx="4787154" cy="12729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vi-VN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𝟏𝟔𝟕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166" y="482214"/>
                <a:ext cx="4787154" cy="1272989"/>
              </a:xfrm>
              <a:prstGeom prst="roundRect">
                <a:avLst/>
              </a:prstGeom>
              <a:blipFill>
                <a:blip r:embed="rId10"/>
                <a:stretch>
                  <a:fillRect l="-2895" b="-8654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97318" y="1991808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12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1044" y="1890869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30645" y="4518189"/>
            <a:ext cx="1942654" cy="19426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BCAF08-828F-3F41-B7CB-D52BC74CD57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4928" y="4362665"/>
            <a:ext cx="2253425" cy="22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6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1694331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6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7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8"/>
                  <a:stretch>
                    <a:fillRect b="-454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6096000" y="4238504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9"/>
                  <a:stretch>
                    <a:fillRect b="-454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/>
              <p:nvPr/>
            </p:nvSpPr>
            <p:spPr>
              <a:xfrm>
                <a:off x="3039037" y="482214"/>
                <a:ext cx="6541381" cy="12729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vi-VN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vi-VN" sz="5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037" y="482214"/>
                <a:ext cx="6541381" cy="1272989"/>
              </a:xfrm>
              <a:prstGeom prst="roundRect">
                <a:avLst/>
              </a:prstGeom>
              <a:blipFill>
                <a:blip r:embed="rId10"/>
                <a:stretch>
                  <a:fillRect l="-2124" b="-8654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97318" y="1991808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12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1044" y="1890869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2854" y="4350842"/>
            <a:ext cx="1942654" cy="1942654"/>
          </a:xfrm>
          <a:prstGeom prst="rect">
            <a:avLst/>
          </a:prstGeom>
        </p:spPr>
      </p:pic>
      <p:pic>
        <p:nvPicPr>
          <p:cNvPr id="23" name="Picture 2" descr="Vector củi gỗ, bào gỗ, tấm gỗ - Free.Vector6.com">
            <a:extLst>
              <a:ext uri="{FF2B5EF4-FFF2-40B4-BE49-F238E27FC236}">
                <a16:creationId xmlns:a16="http://schemas.microsoft.com/office/drawing/2014/main" id="{E17431D0-7D6A-8642-A0BF-489AAF764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8898963" y="4606413"/>
            <a:ext cx="2271059" cy="136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36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3372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11848E-7109-C843-9D95-83693CD70F39}"/>
              </a:ext>
            </a:extLst>
          </p:cNvPr>
          <p:cNvGrpSpPr/>
          <p:nvPr/>
        </p:nvGrpSpPr>
        <p:grpSpPr>
          <a:xfrm>
            <a:off x="6166494" y="4173989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9619AC34-D954-AC48-8C84-6FCDE999FC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6"/>
                  <a:stretch>
                    <a:fillRect b="-4587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8337B14A-0951-E540-A8E4-7F6CEDC401A3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052B3A-2C38-C341-929F-15067FDF8B98}"/>
              </a:ext>
            </a:extLst>
          </p:cNvPr>
          <p:cNvGrpSpPr/>
          <p:nvPr/>
        </p:nvGrpSpPr>
        <p:grpSpPr>
          <a:xfrm>
            <a:off x="6096000" y="2183512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ounded Rectangle 8">
                  <a:extLst>
                    <a:ext uri="{FF2B5EF4-FFF2-40B4-BE49-F238E27FC236}">
                      <a16:creationId xmlns:a16="http://schemas.microsoft.com/office/drawing/2014/main" id="{48F538C7-B9E5-D845-8F1F-3853916C6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7"/>
                  <a:stretch>
                    <a:fillRect b="-5455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73CDB480-109B-7645-8E18-407D598C24F0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F1CAF-0E88-7943-93C0-E8B5F3722F5F}"/>
              </a:ext>
            </a:extLst>
          </p:cNvPr>
          <p:cNvGrpSpPr/>
          <p:nvPr/>
        </p:nvGrpSpPr>
        <p:grpSpPr>
          <a:xfrm>
            <a:off x="1694331" y="4238504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00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Rounded Rectangle 11">
                  <a:extLst>
                    <a:ext uri="{FF2B5EF4-FFF2-40B4-BE49-F238E27FC236}">
                      <a16:creationId xmlns:a16="http://schemas.microsoft.com/office/drawing/2014/main" id="{FA68F0E8-D29F-F042-81A8-644AB33D10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8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3D05A2-8D14-8F48-8959-AB821CC0C2A6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79947F-629A-644D-90C4-2B112DB79932}"/>
              </a:ext>
            </a:extLst>
          </p:cNvPr>
          <p:cNvGrpSpPr/>
          <p:nvPr/>
        </p:nvGrpSpPr>
        <p:grpSpPr>
          <a:xfrm>
            <a:off x="1694331" y="2476286"/>
            <a:ext cx="3729317" cy="1818387"/>
            <a:chOff x="1201271" y="2183512"/>
            <a:chExt cx="3729317" cy="18183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/>
                <p:nvPr/>
              </p:nvSpPr>
              <p:spPr>
                <a:xfrm>
                  <a:off x="1873624" y="2183512"/>
                  <a:ext cx="3056964" cy="1325563"/>
                </a:xfrm>
                <a:custGeom>
                  <a:avLst/>
                  <a:gdLst>
                    <a:gd name="connsiteX0" fmla="*/ 0 w 3056964"/>
                    <a:gd name="connsiteY0" fmla="*/ 561588 h 1325563"/>
                    <a:gd name="connsiteX1" fmla="*/ 561588 w 3056964"/>
                    <a:gd name="connsiteY1" fmla="*/ 0 h 1325563"/>
                    <a:gd name="connsiteX2" fmla="*/ 1206184 w 3056964"/>
                    <a:gd name="connsiteY2" fmla="*/ 0 h 1325563"/>
                    <a:gd name="connsiteX3" fmla="*/ 1850780 w 3056964"/>
                    <a:gd name="connsiteY3" fmla="*/ 0 h 1325563"/>
                    <a:gd name="connsiteX4" fmla="*/ 2495376 w 3056964"/>
                    <a:gd name="connsiteY4" fmla="*/ 0 h 1325563"/>
                    <a:gd name="connsiteX5" fmla="*/ 3056964 w 3056964"/>
                    <a:gd name="connsiteY5" fmla="*/ 561588 h 1325563"/>
                    <a:gd name="connsiteX6" fmla="*/ 3056964 w 3056964"/>
                    <a:gd name="connsiteY6" fmla="*/ 763975 h 1325563"/>
                    <a:gd name="connsiteX7" fmla="*/ 2495376 w 3056964"/>
                    <a:gd name="connsiteY7" fmla="*/ 1325563 h 1325563"/>
                    <a:gd name="connsiteX8" fmla="*/ 1812104 w 3056964"/>
                    <a:gd name="connsiteY8" fmla="*/ 1325563 h 1325563"/>
                    <a:gd name="connsiteX9" fmla="*/ 1225522 w 3056964"/>
                    <a:gd name="connsiteY9" fmla="*/ 1325563 h 1325563"/>
                    <a:gd name="connsiteX10" fmla="*/ 561588 w 3056964"/>
                    <a:gd name="connsiteY10" fmla="*/ 1325563 h 1325563"/>
                    <a:gd name="connsiteX11" fmla="*/ 0 w 3056964"/>
                    <a:gd name="connsiteY11" fmla="*/ 763975 h 1325563"/>
                    <a:gd name="connsiteX12" fmla="*/ 0 w 3056964"/>
                    <a:gd name="connsiteY12" fmla="*/ 561588 h 132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56964" h="1325563" fill="none" extrusionOk="0">
                      <a:moveTo>
                        <a:pt x="0" y="561588"/>
                      </a:moveTo>
                      <a:cubicBezTo>
                        <a:pt x="-21898" y="177193"/>
                        <a:pt x="281201" y="6601"/>
                        <a:pt x="561588" y="0"/>
                      </a:cubicBezTo>
                      <a:cubicBezTo>
                        <a:pt x="735880" y="25898"/>
                        <a:pt x="937252" y="265"/>
                        <a:pt x="1206184" y="0"/>
                      </a:cubicBezTo>
                      <a:cubicBezTo>
                        <a:pt x="1475116" y="-265"/>
                        <a:pt x="1677617" y="12116"/>
                        <a:pt x="1850780" y="0"/>
                      </a:cubicBezTo>
                      <a:cubicBezTo>
                        <a:pt x="2023943" y="-12116"/>
                        <a:pt x="2243934" y="9830"/>
                        <a:pt x="2495376" y="0"/>
                      </a:cubicBezTo>
                      <a:cubicBezTo>
                        <a:pt x="2827455" y="61928"/>
                        <a:pt x="3065223" y="263331"/>
                        <a:pt x="3056964" y="561588"/>
                      </a:cubicBezTo>
                      <a:cubicBezTo>
                        <a:pt x="3049387" y="629447"/>
                        <a:pt x="3064151" y="721190"/>
                        <a:pt x="3056964" y="763975"/>
                      </a:cubicBezTo>
                      <a:cubicBezTo>
                        <a:pt x="3116441" y="1048533"/>
                        <a:pt x="2833609" y="1263102"/>
                        <a:pt x="2495376" y="1325563"/>
                      </a:cubicBezTo>
                      <a:cubicBezTo>
                        <a:pt x="2183560" y="1315795"/>
                        <a:pt x="2072883" y="1323323"/>
                        <a:pt x="1812104" y="1325563"/>
                      </a:cubicBezTo>
                      <a:cubicBezTo>
                        <a:pt x="1551325" y="1327803"/>
                        <a:pt x="1500014" y="1336947"/>
                        <a:pt x="1225522" y="1325563"/>
                      </a:cubicBezTo>
                      <a:cubicBezTo>
                        <a:pt x="951030" y="1314179"/>
                        <a:pt x="823904" y="1328535"/>
                        <a:pt x="561588" y="1325563"/>
                      </a:cubicBezTo>
                      <a:cubicBezTo>
                        <a:pt x="323617" y="1312461"/>
                        <a:pt x="-5939" y="1080908"/>
                        <a:pt x="0" y="763975"/>
                      </a:cubicBezTo>
                      <a:cubicBezTo>
                        <a:pt x="8551" y="712170"/>
                        <a:pt x="6200" y="647502"/>
                        <a:pt x="0" y="561588"/>
                      </a:cubicBezTo>
                      <a:close/>
                    </a:path>
                    <a:path w="3056964" h="1325563" stroke="0" extrusionOk="0">
                      <a:moveTo>
                        <a:pt x="0" y="561588"/>
                      </a:moveTo>
                      <a:cubicBezTo>
                        <a:pt x="-13326" y="266574"/>
                        <a:pt x="280687" y="-6310"/>
                        <a:pt x="561588" y="0"/>
                      </a:cubicBezTo>
                      <a:cubicBezTo>
                        <a:pt x="709317" y="9970"/>
                        <a:pt x="899171" y="-9210"/>
                        <a:pt x="1206184" y="0"/>
                      </a:cubicBezTo>
                      <a:cubicBezTo>
                        <a:pt x="1513197" y="9210"/>
                        <a:pt x="1629901" y="-20761"/>
                        <a:pt x="1812104" y="0"/>
                      </a:cubicBezTo>
                      <a:cubicBezTo>
                        <a:pt x="1994307" y="20761"/>
                        <a:pt x="2221706" y="-12445"/>
                        <a:pt x="2495376" y="0"/>
                      </a:cubicBezTo>
                      <a:cubicBezTo>
                        <a:pt x="2825243" y="-26533"/>
                        <a:pt x="3123146" y="216048"/>
                        <a:pt x="3056964" y="561588"/>
                      </a:cubicBezTo>
                      <a:cubicBezTo>
                        <a:pt x="3065502" y="627239"/>
                        <a:pt x="3061073" y="687379"/>
                        <a:pt x="3056964" y="763975"/>
                      </a:cubicBezTo>
                      <a:cubicBezTo>
                        <a:pt x="3072443" y="1052540"/>
                        <a:pt x="2782888" y="1273704"/>
                        <a:pt x="2495376" y="1325563"/>
                      </a:cubicBezTo>
                      <a:cubicBezTo>
                        <a:pt x="2300206" y="1335387"/>
                        <a:pt x="2131886" y="1309368"/>
                        <a:pt x="1812104" y="1325563"/>
                      </a:cubicBezTo>
                      <a:cubicBezTo>
                        <a:pt x="1492322" y="1341758"/>
                        <a:pt x="1407234" y="1338130"/>
                        <a:pt x="1206184" y="1325563"/>
                      </a:cubicBezTo>
                      <a:cubicBezTo>
                        <a:pt x="1005134" y="1312996"/>
                        <a:pt x="877343" y="1350423"/>
                        <a:pt x="561588" y="1325563"/>
                      </a:cubicBezTo>
                      <a:cubicBezTo>
                        <a:pt x="247906" y="1341818"/>
                        <a:pt x="73922" y="1078441"/>
                        <a:pt x="0" y="763975"/>
                      </a:cubicBezTo>
                      <a:cubicBezTo>
                        <a:pt x="-4281" y="722667"/>
                        <a:pt x="-273" y="635946"/>
                        <a:pt x="0" y="561588"/>
                      </a:cubicBezTo>
                      <a:close/>
                    </a:path>
                  </a:pathLst>
                </a:custGeom>
                <a:solidFill>
                  <a:srgbClr val="E99636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vi-VN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76B067A8-427D-0E4F-8F0C-99D6F77111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3624" y="2183512"/>
                  <a:ext cx="3056964" cy="1325563"/>
                </a:xfrm>
                <a:prstGeom prst="roundRect">
                  <a:avLst>
                    <a:gd name="adj" fmla="val 42366"/>
                  </a:avLst>
                </a:prstGeom>
                <a:blipFill>
                  <a:blip r:embed="rId9"/>
                  <a:stretch>
                    <a:fillRect b="-3636"/>
                  </a:stretch>
                </a:blipFill>
                <a:ln w="38100"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354754446">
                        <a:custGeom>
                          <a:avLst/>
                          <a:gdLst>
                            <a:gd name="connsiteX0" fmla="*/ 0 w 3056964"/>
                            <a:gd name="connsiteY0" fmla="*/ 561588 h 1325563"/>
                            <a:gd name="connsiteX1" fmla="*/ 561588 w 3056964"/>
                            <a:gd name="connsiteY1" fmla="*/ 0 h 1325563"/>
                            <a:gd name="connsiteX2" fmla="*/ 1206184 w 3056964"/>
                            <a:gd name="connsiteY2" fmla="*/ 0 h 1325563"/>
                            <a:gd name="connsiteX3" fmla="*/ 1850780 w 3056964"/>
                            <a:gd name="connsiteY3" fmla="*/ 0 h 1325563"/>
                            <a:gd name="connsiteX4" fmla="*/ 2495376 w 3056964"/>
                            <a:gd name="connsiteY4" fmla="*/ 0 h 1325563"/>
                            <a:gd name="connsiteX5" fmla="*/ 3056964 w 3056964"/>
                            <a:gd name="connsiteY5" fmla="*/ 561588 h 1325563"/>
                            <a:gd name="connsiteX6" fmla="*/ 3056964 w 3056964"/>
                            <a:gd name="connsiteY6" fmla="*/ 763975 h 1325563"/>
                            <a:gd name="connsiteX7" fmla="*/ 2495376 w 3056964"/>
                            <a:gd name="connsiteY7" fmla="*/ 1325563 h 1325563"/>
                            <a:gd name="connsiteX8" fmla="*/ 1812104 w 3056964"/>
                            <a:gd name="connsiteY8" fmla="*/ 1325563 h 1325563"/>
                            <a:gd name="connsiteX9" fmla="*/ 1225522 w 3056964"/>
                            <a:gd name="connsiteY9" fmla="*/ 1325563 h 1325563"/>
                            <a:gd name="connsiteX10" fmla="*/ 561588 w 3056964"/>
                            <a:gd name="connsiteY10" fmla="*/ 1325563 h 1325563"/>
                            <a:gd name="connsiteX11" fmla="*/ 0 w 3056964"/>
                            <a:gd name="connsiteY11" fmla="*/ 763975 h 1325563"/>
                            <a:gd name="connsiteX12" fmla="*/ 0 w 3056964"/>
                            <a:gd name="connsiteY12" fmla="*/ 561588 h 13255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3056964" h="1325563" fill="none" extrusionOk="0">
                              <a:moveTo>
                                <a:pt x="0" y="561588"/>
                              </a:moveTo>
                              <a:cubicBezTo>
                                <a:pt x="-21898" y="177193"/>
                                <a:pt x="281201" y="6601"/>
                                <a:pt x="561588" y="0"/>
                              </a:cubicBezTo>
                              <a:cubicBezTo>
                                <a:pt x="735880" y="25898"/>
                                <a:pt x="937252" y="265"/>
                                <a:pt x="1206184" y="0"/>
                              </a:cubicBezTo>
                              <a:cubicBezTo>
                                <a:pt x="1475116" y="-265"/>
                                <a:pt x="1677617" y="12116"/>
                                <a:pt x="1850780" y="0"/>
                              </a:cubicBezTo>
                              <a:cubicBezTo>
                                <a:pt x="2023943" y="-12116"/>
                                <a:pt x="2243934" y="9830"/>
                                <a:pt x="2495376" y="0"/>
                              </a:cubicBezTo>
                              <a:cubicBezTo>
                                <a:pt x="2827455" y="61928"/>
                                <a:pt x="3065223" y="263331"/>
                                <a:pt x="3056964" y="561588"/>
                              </a:cubicBezTo>
                              <a:cubicBezTo>
                                <a:pt x="3049387" y="629447"/>
                                <a:pt x="3064151" y="721190"/>
                                <a:pt x="3056964" y="763975"/>
                              </a:cubicBezTo>
                              <a:cubicBezTo>
                                <a:pt x="3116441" y="1048533"/>
                                <a:pt x="2833609" y="1263102"/>
                                <a:pt x="2495376" y="1325563"/>
                              </a:cubicBezTo>
                              <a:cubicBezTo>
                                <a:pt x="2183560" y="1315795"/>
                                <a:pt x="2072883" y="1323323"/>
                                <a:pt x="1812104" y="1325563"/>
                              </a:cubicBezTo>
                              <a:cubicBezTo>
                                <a:pt x="1551325" y="1327803"/>
                                <a:pt x="1500014" y="1336947"/>
                                <a:pt x="1225522" y="1325563"/>
                              </a:cubicBezTo>
                              <a:cubicBezTo>
                                <a:pt x="951030" y="1314179"/>
                                <a:pt x="823904" y="1328535"/>
                                <a:pt x="561588" y="1325563"/>
                              </a:cubicBezTo>
                              <a:cubicBezTo>
                                <a:pt x="323617" y="1312461"/>
                                <a:pt x="-5939" y="1080908"/>
                                <a:pt x="0" y="763975"/>
                              </a:cubicBezTo>
                              <a:cubicBezTo>
                                <a:pt x="8551" y="712170"/>
                                <a:pt x="6200" y="647502"/>
                                <a:pt x="0" y="561588"/>
                              </a:cubicBezTo>
                              <a:close/>
                            </a:path>
                            <a:path w="3056964" h="1325563" stroke="0" extrusionOk="0">
                              <a:moveTo>
                                <a:pt x="0" y="561588"/>
                              </a:moveTo>
                              <a:cubicBezTo>
                                <a:pt x="-13326" y="266574"/>
                                <a:pt x="280687" y="-6310"/>
                                <a:pt x="561588" y="0"/>
                              </a:cubicBezTo>
                              <a:cubicBezTo>
                                <a:pt x="709317" y="9970"/>
                                <a:pt x="899171" y="-9210"/>
                                <a:pt x="1206184" y="0"/>
                              </a:cubicBezTo>
                              <a:cubicBezTo>
                                <a:pt x="1513197" y="9210"/>
                                <a:pt x="1629901" y="-20761"/>
                                <a:pt x="1812104" y="0"/>
                              </a:cubicBezTo>
                              <a:cubicBezTo>
                                <a:pt x="1994307" y="20761"/>
                                <a:pt x="2221706" y="-12445"/>
                                <a:pt x="2495376" y="0"/>
                              </a:cubicBezTo>
                              <a:cubicBezTo>
                                <a:pt x="2825243" y="-26533"/>
                                <a:pt x="3123146" y="216048"/>
                                <a:pt x="3056964" y="561588"/>
                              </a:cubicBezTo>
                              <a:cubicBezTo>
                                <a:pt x="3065502" y="627239"/>
                                <a:pt x="3061073" y="687379"/>
                                <a:pt x="3056964" y="763975"/>
                              </a:cubicBezTo>
                              <a:cubicBezTo>
                                <a:pt x="3072443" y="1052540"/>
                                <a:pt x="2782888" y="1273704"/>
                                <a:pt x="2495376" y="1325563"/>
                              </a:cubicBezTo>
                              <a:cubicBezTo>
                                <a:pt x="2300206" y="1335387"/>
                                <a:pt x="2131886" y="1309368"/>
                                <a:pt x="1812104" y="1325563"/>
                              </a:cubicBezTo>
                              <a:cubicBezTo>
                                <a:pt x="1492322" y="1341758"/>
                                <a:pt x="1407234" y="1338130"/>
                                <a:pt x="1206184" y="1325563"/>
                              </a:cubicBezTo>
                              <a:cubicBezTo>
                                <a:pt x="1005134" y="1312996"/>
                                <a:pt x="877343" y="1350423"/>
                                <a:pt x="561588" y="1325563"/>
                              </a:cubicBezTo>
                              <a:cubicBezTo>
                                <a:pt x="247906" y="1341818"/>
                                <a:pt x="73922" y="1078441"/>
                                <a:pt x="0" y="763975"/>
                              </a:cubicBezTo>
                              <a:cubicBezTo>
                                <a:pt x="-4281" y="722667"/>
                                <a:pt x="-273" y="635946"/>
                                <a:pt x="0" y="56158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49E08B4D-73EA-4B48-8BD6-48E811BEB039}"/>
                </a:ext>
              </a:extLst>
            </p:cNvPr>
            <p:cNvSpPr/>
            <p:nvPr/>
          </p:nvSpPr>
          <p:spPr>
            <a:xfrm>
              <a:off x="1201271" y="2836487"/>
              <a:ext cx="1344706" cy="1165412"/>
            </a:xfrm>
            <a:prstGeom prst="teardrop">
              <a:avLst>
                <a:gd name="adj" fmla="val 30667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E996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/>
              <p:nvPr/>
            </p:nvSpPr>
            <p:spPr>
              <a:xfrm>
                <a:off x="3039037" y="482214"/>
                <a:ext cx="6541381" cy="127298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Tính: 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vi-VN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1A6E05E-5DC5-2546-8D7E-C18EBC8E9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037" y="482214"/>
                <a:ext cx="6541381" cy="1272989"/>
              </a:xfrm>
              <a:prstGeom prst="roundRect">
                <a:avLst/>
              </a:prstGeom>
              <a:blipFill>
                <a:blip r:embed="rId10"/>
                <a:stretch>
                  <a:fillRect l="-2124" b="-8654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97B24960-8C9A-0746-8CA5-F213686219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53989" y="4221812"/>
            <a:ext cx="1942654" cy="1942654"/>
          </a:xfrm>
          <a:prstGeom prst="rect">
            <a:avLst/>
          </a:prstGeom>
        </p:spPr>
      </p:pic>
      <p:pic>
        <p:nvPicPr>
          <p:cNvPr id="21" name="Picture 20">
            <a:hlinkClick r:id="rId12" action="ppaction://hlinksldjump"/>
            <a:extLst>
              <a:ext uri="{FF2B5EF4-FFF2-40B4-BE49-F238E27FC236}">
                <a16:creationId xmlns:a16="http://schemas.microsoft.com/office/drawing/2014/main" id="{8D66F3F4-1065-844D-A044-4B087E5EBF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69435" y="4530468"/>
            <a:ext cx="1452282" cy="25059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4E2C2F-BB86-FE47-ADDF-42320C6679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1044" y="1890869"/>
            <a:ext cx="1942654" cy="19426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D7B8C4-5906-574C-B4AE-564533C4F6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2854" y="4350842"/>
            <a:ext cx="1942654" cy="1942654"/>
          </a:xfrm>
          <a:prstGeom prst="rect">
            <a:avLst/>
          </a:prstGeom>
        </p:spPr>
      </p:pic>
      <p:pic>
        <p:nvPicPr>
          <p:cNvPr id="24" name="Picture 6" descr="Potato chips bag Royalty Free Vector Image - VectorStock">
            <a:extLst>
              <a:ext uri="{FF2B5EF4-FFF2-40B4-BE49-F238E27FC236}">
                <a16:creationId xmlns:a16="http://schemas.microsoft.com/office/drawing/2014/main" id="{AFB1597E-E9E1-F14A-995E-E68085D29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4351813" y="2196664"/>
            <a:ext cx="1657004" cy="181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6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D46CA-BA88-AE4B-A976-0152F4D45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873" y="3169226"/>
            <a:ext cx="3034145" cy="3034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286C44-07C6-6A42-96F6-82992500F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727" y="3086099"/>
            <a:ext cx="2228273" cy="4010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AF5DCA-3653-8440-A12C-C17C55F67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0077" y="3823854"/>
            <a:ext cx="3621808" cy="3621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BD1CE1-EC9C-F846-B22F-18DD46965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2235" y1="60610" x2="21450" y2="75640"/>
                        <a14:foregroundMark x1="21450" y1="75640" x2="27945" y2="80305"/>
                        <a14:foregroundMark x1="27945" y1="80305" x2="47633" y2="77269"/>
                        <a14:foregroundMark x1="61802" y1="39997" x2="65340" y2="40604"/>
                        <a14:foregroundMark x1="51502" y1="34844" x2="50543" y2="34844"/>
                        <a14:foregroundMark x1="60198" y1="39390" x2="66944" y2="42426"/>
                        <a14:foregroundMark x1="66944" y1="42426" x2="60120" y2="38176"/>
                        <a14:foregroundMark x1="60120" y1="38176" x2="59553" y2="38176"/>
                        <a14:foregroundMark x1="53106" y1="33940" x2="54395" y2="40782"/>
                        <a14:foregroundMark x1="54395" y1="40782" x2="59223" y2="35096"/>
                        <a14:foregroundMark x1="59223" y1="35096" x2="51187" y2="33333"/>
                        <a14:foregroundMark x1="84652" y1="59692" x2="89212" y2="66060"/>
                        <a14:foregroundMark x1="89212" y1="66060" x2="86838" y2="73878"/>
                        <a14:foregroundMark x1="86838" y1="73878" x2="80846" y2="77995"/>
                        <a14:foregroundMark x1="80846" y1="77995" x2="86256" y2="63631"/>
                        <a14:foregroundMark x1="86256" y1="63631" x2="86256" y2="636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1140" y="4114800"/>
            <a:ext cx="3228937" cy="3429000"/>
          </a:xfrm>
          <a:prstGeom prst="rect">
            <a:avLst/>
          </a:prstGeom>
        </p:spPr>
      </p:pic>
      <p:pic>
        <p:nvPicPr>
          <p:cNvPr id="12" name="a" descr="Potato chips bag Royalty Free Vector Image - VectorStock">
            <a:hlinkClick r:id="rId8" action="ppaction://hlinksldjump"/>
            <a:extLst>
              <a:ext uri="{FF2B5EF4-FFF2-40B4-BE49-F238E27FC236}">
                <a16:creationId xmlns:a16="http://schemas.microsoft.com/office/drawing/2014/main" id="{0D201731-F8CC-9545-81B3-A56AD2A8A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29" b="86235" l="9804" r="89706">
                        <a14:foregroundMark x1="24510" y1="2834" x2="76471" y2="5668"/>
                        <a14:foregroundMark x1="4412" y1="86235" x2="32353" y2="88259"/>
                        <a14:foregroundMark x1="32353" y1="88259" x2="78431" y2="85425"/>
                        <a14:foregroundMark x1="78431" y1="85425" x2="85294" y2="86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59"/>
          <a:stretch/>
        </p:blipFill>
        <p:spPr bwMode="auto">
          <a:xfrm>
            <a:off x="6715948" y="5091544"/>
            <a:ext cx="682090" cy="74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Vector củi gỗ, bào gỗ, tấm gỗ - Free.Vector6.com">
            <a:hlinkClick r:id="rId11" action="ppaction://hlinksldjump"/>
            <a:extLst>
              <a:ext uri="{FF2B5EF4-FFF2-40B4-BE49-F238E27FC236}">
                <a16:creationId xmlns:a16="http://schemas.microsoft.com/office/drawing/2014/main" id="{CCC87619-6744-3A43-A9B5-05CA3B35C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045" b="44089" l="52396" r="93291">
                        <a14:foregroundMark x1="56070" y1="39936" x2="56070" y2="39936"/>
                        <a14:foregroundMark x1="52396" y1="41534" x2="52396" y2="41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53" t="19608" r="1896" b="52941"/>
          <a:stretch/>
        </p:blipFill>
        <p:spPr bwMode="auto">
          <a:xfrm>
            <a:off x="1249471" y="5836817"/>
            <a:ext cx="1242122" cy="74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7227" y="440941"/>
            <a:ext cx="81528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8690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188707-BCB0-FC48-9D81-D6C20016F51E}"/>
              </a:ext>
            </a:extLst>
          </p:cNvPr>
          <p:cNvSpPr/>
          <p:nvPr/>
        </p:nvSpPr>
        <p:spPr>
          <a:xfrm>
            <a:off x="555812" y="484094"/>
            <a:ext cx="11134164" cy="6060141"/>
          </a:xfrm>
          <a:custGeom>
            <a:avLst/>
            <a:gdLst>
              <a:gd name="connsiteX0" fmla="*/ 0 w 11134164"/>
              <a:gd name="connsiteY0" fmla="*/ 0 h 6060141"/>
              <a:gd name="connsiteX1" fmla="*/ 474667 w 11134164"/>
              <a:gd name="connsiteY1" fmla="*/ 0 h 6060141"/>
              <a:gd name="connsiteX2" fmla="*/ 726651 w 11134164"/>
              <a:gd name="connsiteY2" fmla="*/ 0 h 6060141"/>
              <a:gd name="connsiteX3" fmla="*/ 1089976 w 11134164"/>
              <a:gd name="connsiteY3" fmla="*/ 0 h 6060141"/>
              <a:gd name="connsiteX4" fmla="*/ 1453301 w 11134164"/>
              <a:gd name="connsiteY4" fmla="*/ 0 h 6060141"/>
              <a:gd name="connsiteX5" fmla="*/ 1816627 w 11134164"/>
              <a:gd name="connsiteY5" fmla="*/ 0 h 6060141"/>
              <a:gd name="connsiteX6" fmla="*/ 2625319 w 11134164"/>
              <a:gd name="connsiteY6" fmla="*/ 0 h 6060141"/>
              <a:gd name="connsiteX7" fmla="*/ 3211327 w 11134164"/>
              <a:gd name="connsiteY7" fmla="*/ 0 h 6060141"/>
              <a:gd name="connsiteX8" fmla="*/ 3908678 w 11134164"/>
              <a:gd name="connsiteY8" fmla="*/ 0 h 6060141"/>
              <a:gd name="connsiteX9" fmla="*/ 4717369 w 11134164"/>
              <a:gd name="connsiteY9" fmla="*/ 0 h 6060141"/>
              <a:gd name="connsiteX10" fmla="*/ 5414720 w 11134164"/>
              <a:gd name="connsiteY10" fmla="*/ 0 h 6060141"/>
              <a:gd name="connsiteX11" fmla="*/ 5778045 w 11134164"/>
              <a:gd name="connsiteY11" fmla="*/ 0 h 6060141"/>
              <a:gd name="connsiteX12" fmla="*/ 6364054 w 11134164"/>
              <a:gd name="connsiteY12" fmla="*/ 0 h 6060141"/>
              <a:gd name="connsiteX13" fmla="*/ 6727379 w 11134164"/>
              <a:gd name="connsiteY13" fmla="*/ 0 h 6060141"/>
              <a:gd name="connsiteX14" fmla="*/ 7424729 w 11134164"/>
              <a:gd name="connsiteY14" fmla="*/ 0 h 6060141"/>
              <a:gd name="connsiteX15" fmla="*/ 7899396 w 11134164"/>
              <a:gd name="connsiteY15" fmla="*/ 0 h 6060141"/>
              <a:gd name="connsiteX16" fmla="*/ 8485405 w 11134164"/>
              <a:gd name="connsiteY16" fmla="*/ 0 h 6060141"/>
              <a:gd name="connsiteX17" fmla="*/ 8737389 w 11134164"/>
              <a:gd name="connsiteY17" fmla="*/ 0 h 6060141"/>
              <a:gd name="connsiteX18" fmla="*/ 9434739 w 11134164"/>
              <a:gd name="connsiteY18" fmla="*/ 0 h 6060141"/>
              <a:gd name="connsiteX19" fmla="*/ 10020748 w 11134164"/>
              <a:gd name="connsiteY19" fmla="*/ 0 h 6060141"/>
              <a:gd name="connsiteX20" fmla="*/ 10384073 w 11134164"/>
              <a:gd name="connsiteY20" fmla="*/ 0 h 6060141"/>
              <a:gd name="connsiteX21" fmla="*/ 11134164 w 11134164"/>
              <a:gd name="connsiteY21" fmla="*/ 0 h 6060141"/>
              <a:gd name="connsiteX22" fmla="*/ 11134164 w 11134164"/>
              <a:gd name="connsiteY22" fmla="*/ 550922 h 6060141"/>
              <a:gd name="connsiteX23" fmla="*/ 11134164 w 11134164"/>
              <a:gd name="connsiteY23" fmla="*/ 1101844 h 6060141"/>
              <a:gd name="connsiteX24" fmla="*/ 11134164 w 11134164"/>
              <a:gd name="connsiteY24" fmla="*/ 1531563 h 6060141"/>
              <a:gd name="connsiteX25" fmla="*/ 11134164 w 11134164"/>
              <a:gd name="connsiteY25" fmla="*/ 1900681 h 6060141"/>
              <a:gd name="connsiteX26" fmla="*/ 11134164 w 11134164"/>
              <a:gd name="connsiteY26" fmla="*/ 2330400 h 6060141"/>
              <a:gd name="connsiteX27" fmla="*/ 11134164 w 11134164"/>
              <a:gd name="connsiteY27" fmla="*/ 2699517 h 6060141"/>
              <a:gd name="connsiteX28" fmla="*/ 11134164 w 11134164"/>
              <a:gd name="connsiteY28" fmla="*/ 3250439 h 6060141"/>
              <a:gd name="connsiteX29" fmla="*/ 11134164 w 11134164"/>
              <a:gd name="connsiteY29" fmla="*/ 3861963 h 6060141"/>
              <a:gd name="connsiteX30" fmla="*/ 11134164 w 11134164"/>
              <a:gd name="connsiteY30" fmla="*/ 4473486 h 6060141"/>
              <a:gd name="connsiteX31" fmla="*/ 11134164 w 11134164"/>
              <a:gd name="connsiteY31" fmla="*/ 4842604 h 6060141"/>
              <a:gd name="connsiteX32" fmla="*/ 11134164 w 11134164"/>
              <a:gd name="connsiteY32" fmla="*/ 5393525 h 6060141"/>
              <a:gd name="connsiteX33" fmla="*/ 11134164 w 11134164"/>
              <a:gd name="connsiteY33" fmla="*/ 6060141 h 6060141"/>
              <a:gd name="connsiteX34" fmla="*/ 10770839 w 11134164"/>
              <a:gd name="connsiteY34" fmla="*/ 6060141 h 6060141"/>
              <a:gd name="connsiteX35" fmla="*/ 9962147 w 11134164"/>
              <a:gd name="connsiteY35" fmla="*/ 6060141 h 6060141"/>
              <a:gd name="connsiteX36" fmla="*/ 9710163 w 11134164"/>
              <a:gd name="connsiteY36" fmla="*/ 6060141 h 6060141"/>
              <a:gd name="connsiteX37" fmla="*/ 9458179 w 11134164"/>
              <a:gd name="connsiteY37" fmla="*/ 6060141 h 6060141"/>
              <a:gd name="connsiteX38" fmla="*/ 8872171 w 11134164"/>
              <a:gd name="connsiteY38" fmla="*/ 6060141 h 6060141"/>
              <a:gd name="connsiteX39" fmla="*/ 8620187 w 11134164"/>
              <a:gd name="connsiteY39" fmla="*/ 6060141 h 6060141"/>
              <a:gd name="connsiteX40" fmla="*/ 8368203 w 11134164"/>
              <a:gd name="connsiteY40" fmla="*/ 6060141 h 6060141"/>
              <a:gd name="connsiteX41" fmla="*/ 7893536 w 11134164"/>
              <a:gd name="connsiteY41" fmla="*/ 6060141 h 6060141"/>
              <a:gd name="connsiteX42" fmla="*/ 7196186 w 11134164"/>
              <a:gd name="connsiteY42" fmla="*/ 6060141 h 6060141"/>
              <a:gd name="connsiteX43" fmla="*/ 6387494 w 11134164"/>
              <a:gd name="connsiteY43" fmla="*/ 6060141 h 6060141"/>
              <a:gd name="connsiteX44" fmla="*/ 5578802 w 11134164"/>
              <a:gd name="connsiteY44" fmla="*/ 6060141 h 6060141"/>
              <a:gd name="connsiteX45" fmla="*/ 5104135 w 11134164"/>
              <a:gd name="connsiteY45" fmla="*/ 6060141 h 6060141"/>
              <a:gd name="connsiteX46" fmla="*/ 4518127 w 11134164"/>
              <a:gd name="connsiteY46" fmla="*/ 6060141 h 6060141"/>
              <a:gd name="connsiteX47" fmla="*/ 4043460 w 11134164"/>
              <a:gd name="connsiteY47" fmla="*/ 6060141 h 6060141"/>
              <a:gd name="connsiteX48" fmla="*/ 3234768 w 11134164"/>
              <a:gd name="connsiteY48" fmla="*/ 6060141 h 6060141"/>
              <a:gd name="connsiteX49" fmla="*/ 2871442 w 11134164"/>
              <a:gd name="connsiteY49" fmla="*/ 6060141 h 6060141"/>
              <a:gd name="connsiteX50" fmla="*/ 2285434 w 11134164"/>
              <a:gd name="connsiteY50" fmla="*/ 6060141 h 6060141"/>
              <a:gd name="connsiteX51" fmla="*/ 2033450 w 11134164"/>
              <a:gd name="connsiteY51" fmla="*/ 6060141 h 6060141"/>
              <a:gd name="connsiteX52" fmla="*/ 1670125 w 11134164"/>
              <a:gd name="connsiteY52" fmla="*/ 6060141 h 6060141"/>
              <a:gd name="connsiteX53" fmla="*/ 972774 w 11134164"/>
              <a:gd name="connsiteY53" fmla="*/ 6060141 h 6060141"/>
              <a:gd name="connsiteX54" fmla="*/ 0 w 11134164"/>
              <a:gd name="connsiteY54" fmla="*/ 6060141 h 6060141"/>
              <a:gd name="connsiteX55" fmla="*/ 0 w 11134164"/>
              <a:gd name="connsiteY55" fmla="*/ 5691023 h 6060141"/>
              <a:gd name="connsiteX56" fmla="*/ 0 w 11134164"/>
              <a:gd name="connsiteY56" fmla="*/ 5261304 h 6060141"/>
              <a:gd name="connsiteX57" fmla="*/ 0 w 11134164"/>
              <a:gd name="connsiteY57" fmla="*/ 4892187 h 6060141"/>
              <a:gd name="connsiteX58" fmla="*/ 0 w 11134164"/>
              <a:gd name="connsiteY58" fmla="*/ 4523069 h 6060141"/>
              <a:gd name="connsiteX59" fmla="*/ 0 w 11134164"/>
              <a:gd name="connsiteY59" fmla="*/ 3972147 h 6060141"/>
              <a:gd name="connsiteX60" fmla="*/ 0 w 11134164"/>
              <a:gd name="connsiteY60" fmla="*/ 3542428 h 6060141"/>
              <a:gd name="connsiteX61" fmla="*/ 0 w 11134164"/>
              <a:gd name="connsiteY61" fmla="*/ 2930905 h 6060141"/>
              <a:gd name="connsiteX62" fmla="*/ 0 w 11134164"/>
              <a:gd name="connsiteY62" fmla="*/ 2379983 h 6060141"/>
              <a:gd name="connsiteX63" fmla="*/ 0 w 11134164"/>
              <a:gd name="connsiteY63" fmla="*/ 1707858 h 6060141"/>
              <a:gd name="connsiteX64" fmla="*/ 0 w 11134164"/>
              <a:gd name="connsiteY64" fmla="*/ 1156936 h 6060141"/>
              <a:gd name="connsiteX65" fmla="*/ 0 w 11134164"/>
              <a:gd name="connsiteY65" fmla="*/ 787818 h 6060141"/>
              <a:gd name="connsiteX66" fmla="*/ 0 w 11134164"/>
              <a:gd name="connsiteY66" fmla="*/ 0 h 606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134164" h="6060141" fill="none" extrusionOk="0">
                <a:moveTo>
                  <a:pt x="0" y="0"/>
                </a:moveTo>
                <a:cubicBezTo>
                  <a:pt x="218615" y="-32791"/>
                  <a:pt x="368696" y="34943"/>
                  <a:pt x="474667" y="0"/>
                </a:cubicBezTo>
                <a:cubicBezTo>
                  <a:pt x="580638" y="-34943"/>
                  <a:pt x="631887" y="14004"/>
                  <a:pt x="726651" y="0"/>
                </a:cubicBezTo>
                <a:cubicBezTo>
                  <a:pt x="821415" y="-14004"/>
                  <a:pt x="929473" y="6073"/>
                  <a:pt x="1089976" y="0"/>
                </a:cubicBezTo>
                <a:cubicBezTo>
                  <a:pt x="1250479" y="-6073"/>
                  <a:pt x="1289283" y="3634"/>
                  <a:pt x="1453301" y="0"/>
                </a:cubicBezTo>
                <a:cubicBezTo>
                  <a:pt x="1617319" y="-3634"/>
                  <a:pt x="1693627" y="40319"/>
                  <a:pt x="1816627" y="0"/>
                </a:cubicBezTo>
                <a:cubicBezTo>
                  <a:pt x="1939627" y="-40319"/>
                  <a:pt x="2395399" y="96316"/>
                  <a:pt x="2625319" y="0"/>
                </a:cubicBezTo>
                <a:cubicBezTo>
                  <a:pt x="2855239" y="-96316"/>
                  <a:pt x="2962362" y="35013"/>
                  <a:pt x="3211327" y="0"/>
                </a:cubicBezTo>
                <a:cubicBezTo>
                  <a:pt x="3460292" y="-35013"/>
                  <a:pt x="3736536" y="12147"/>
                  <a:pt x="3908678" y="0"/>
                </a:cubicBezTo>
                <a:cubicBezTo>
                  <a:pt x="4080820" y="-12147"/>
                  <a:pt x="4334550" y="4668"/>
                  <a:pt x="4717369" y="0"/>
                </a:cubicBezTo>
                <a:cubicBezTo>
                  <a:pt x="5100188" y="-4668"/>
                  <a:pt x="5076786" y="16450"/>
                  <a:pt x="5414720" y="0"/>
                </a:cubicBezTo>
                <a:cubicBezTo>
                  <a:pt x="5752654" y="-16450"/>
                  <a:pt x="5643347" y="12230"/>
                  <a:pt x="5778045" y="0"/>
                </a:cubicBezTo>
                <a:cubicBezTo>
                  <a:pt x="5912744" y="-12230"/>
                  <a:pt x="6236958" y="27367"/>
                  <a:pt x="6364054" y="0"/>
                </a:cubicBezTo>
                <a:cubicBezTo>
                  <a:pt x="6491150" y="-27367"/>
                  <a:pt x="6597808" y="3594"/>
                  <a:pt x="6727379" y="0"/>
                </a:cubicBezTo>
                <a:cubicBezTo>
                  <a:pt x="6856950" y="-3594"/>
                  <a:pt x="7189447" y="21391"/>
                  <a:pt x="7424729" y="0"/>
                </a:cubicBezTo>
                <a:cubicBezTo>
                  <a:pt x="7660011" y="-21391"/>
                  <a:pt x="7714729" y="5866"/>
                  <a:pt x="7899396" y="0"/>
                </a:cubicBezTo>
                <a:cubicBezTo>
                  <a:pt x="8084063" y="-5866"/>
                  <a:pt x="8349911" y="29598"/>
                  <a:pt x="8485405" y="0"/>
                </a:cubicBezTo>
                <a:cubicBezTo>
                  <a:pt x="8620899" y="-29598"/>
                  <a:pt x="8667320" y="7077"/>
                  <a:pt x="8737389" y="0"/>
                </a:cubicBezTo>
                <a:cubicBezTo>
                  <a:pt x="8807458" y="-7077"/>
                  <a:pt x="9196377" y="62810"/>
                  <a:pt x="9434739" y="0"/>
                </a:cubicBezTo>
                <a:cubicBezTo>
                  <a:pt x="9673101" y="-62810"/>
                  <a:pt x="9853620" y="63365"/>
                  <a:pt x="10020748" y="0"/>
                </a:cubicBezTo>
                <a:cubicBezTo>
                  <a:pt x="10187876" y="-63365"/>
                  <a:pt x="10204931" y="17851"/>
                  <a:pt x="10384073" y="0"/>
                </a:cubicBezTo>
                <a:cubicBezTo>
                  <a:pt x="10563216" y="-17851"/>
                  <a:pt x="10823896" y="79691"/>
                  <a:pt x="11134164" y="0"/>
                </a:cubicBezTo>
                <a:cubicBezTo>
                  <a:pt x="11142473" y="231228"/>
                  <a:pt x="11092802" y="343496"/>
                  <a:pt x="11134164" y="550922"/>
                </a:cubicBezTo>
                <a:cubicBezTo>
                  <a:pt x="11175526" y="758348"/>
                  <a:pt x="11089043" y="928228"/>
                  <a:pt x="11134164" y="1101844"/>
                </a:cubicBezTo>
                <a:cubicBezTo>
                  <a:pt x="11179285" y="1275460"/>
                  <a:pt x="11100800" y="1341033"/>
                  <a:pt x="11134164" y="1531563"/>
                </a:cubicBezTo>
                <a:cubicBezTo>
                  <a:pt x="11167528" y="1722093"/>
                  <a:pt x="11111616" y="1759585"/>
                  <a:pt x="11134164" y="1900681"/>
                </a:cubicBezTo>
                <a:cubicBezTo>
                  <a:pt x="11156712" y="2041777"/>
                  <a:pt x="11107520" y="2125323"/>
                  <a:pt x="11134164" y="2330400"/>
                </a:cubicBezTo>
                <a:cubicBezTo>
                  <a:pt x="11160808" y="2535477"/>
                  <a:pt x="11095295" y="2537009"/>
                  <a:pt x="11134164" y="2699517"/>
                </a:cubicBezTo>
                <a:cubicBezTo>
                  <a:pt x="11173033" y="2862025"/>
                  <a:pt x="11069163" y="3105592"/>
                  <a:pt x="11134164" y="3250439"/>
                </a:cubicBezTo>
                <a:cubicBezTo>
                  <a:pt x="11199165" y="3395286"/>
                  <a:pt x="11110429" y="3699481"/>
                  <a:pt x="11134164" y="3861963"/>
                </a:cubicBezTo>
                <a:cubicBezTo>
                  <a:pt x="11157899" y="4024445"/>
                  <a:pt x="11112113" y="4306245"/>
                  <a:pt x="11134164" y="4473486"/>
                </a:cubicBezTo>
                <a:cubicBezTo>
                  <a:pt x="11156215" y="4640727"/>
                  <a:pt x="11131294" y="4707351"/>
                  <a:pt x="11134164" y="4842604"/>
                </a:cubicBezTo>
                <a:cubicBezTo>
                  <a:pt x="11137034" y="4977857"/>
                  <a:pt x="11094481" y="5209260"/>
                  <a:pt x="11134164" y="5393525"/>
                </a:cubicBezTo>
                <a:cubicBezTo>
                  <a:pt x="11173847" y="5577790"/>
                  <a:pt x="11099481" y="5873796"/>
                  <a:pt x="11134164" y="6060141"/>
                </a:cubicBezTo>
                <a:cubicBezTo>
                  <a:pt x="11041463" y="6094764"/>
                  <a:pt x="10941263" y="6025581"/>
                  <a:pt x="10770839" y="6060141"/>
                </a:cubicBezTo>
                <a:cubicBezTo>
                  <a:pt x="10600415" y="6094701"/>
                  <a:pt x="10251943" y="5977539"/>
                  <a:pt x="9962147" y="6060141"/>
                </a:cubicBezTo>
                <a:cubicBezTo>
                  <a:pt x="9672351" y="6142743"/>
                  <a:pt x="9834786" y="6045795"/>
                  <a:pt x="9710163" y="6060141"/>
                </a:cubicBezTo>
                <a:cubicBezTo>
                  <a:pt x="9585540" y="6074487"/>
                  <a:pt x="9521688" y="6050997"/>
                  <a:pt x="9458179" y="6060141"/>
                </a:cubicBezTo>
                <a:cubicBezTo>
                  <a:pt x="9394670" y="6069285"/>
                  <a:pt x="9026076" y="6029010"/>
                  <a:pt x="8872171" y="6060141"/>
                </a:cubicBezTo>
                <a:cubicBezTo>
                  <a:pt x="8718266" y="6091272"/>
                  <a:pt x="8680227" y="6046657"/>
                  <a:pt x="8620187" y="6060141"/>
                </a:cubicBezTo>
                <a:cubicBezTo>
                  <a:pt x="8560147" y="6073625"/>
                  <a:pt x="8462691" y="6038178"/>
                  <a:pt x="8368203" y="6060141"/>
                </a:cubicBezTo>
                <a:cubicBezTo>
                  <a:pt x="8273715" y="6082104"/>
                  <a:pt x="8123501" y="6037824"/>
                  <a:pt x="7893536" y="6060141"/>
                </a:cubicBezTo>
                <a:cubicBezTo>
                  <a:pt x="7663571" y="6082458"/>
                  <a:pt x="7493969" y="5984072"/>
                  <a:pt x="7196186" y="6060141"/>
                </a:cubicBezTo>
                <a:cubicBezTo>
                  <a:pt x="6898403" y="6136210"/>
                  <a:pt x="6596485" y="5993727"/>
                  <a:pt x="6387494" y="6060141"/>
                </a:cubicBezTo>
                <a:cubicBezTo>
                  <a:pt x="6178503" y="6126555"/>
                  <a:pt x="5822287" y="5981301"/>
                  <a:pt x="5578802" y="6060141"/>
                </a:cubicBezTo>
                <a:cubicBezTo>
                  <a:pt x="5335317" y="6138981"/>
                  <a:pt x="5334974" y="6042283"/>
                  <a:pt x="5104135" y="6060141"/>
                </a:cubicBezTo>
                <a:cubicBezTo>
                  <a:pt x="4873296" y="6077999"/>
                  <a:pt x="4779885" y="6011253"/>
                  <a:pt x="4518127" y="6060141"/>
                </a:cubicBezTo>
                <a:cubicBezTo>
                  <a:pt x="4256369" y="6109029"/>
                  <a:pt x="4152558" y="6045345"/>
                  <a:pt x="4043460" y="6060141"/>
                </a:cubicBezTo>
                <a:cubicBezTo>
                  <a:pt x="3934362" y="6074937"/>
                  <a:pt x="3451031" y="6036614"/>
                  <a:pt x="3234768" y="6060141"/>
                </a:cubicBezTo>
                <a:cubicBezTo>
                  <a:pt x="3018505" y="6083668"/>
                  <a:pt x="3002234" y="6024162"/>
                  <a:pt x="2871442" y="6060141"/>
                </a:cubicBezTo>
                <a:cubicBezTo>
                  <a:pt x="2740650" y="6096120"/>
                  <a:pt x="2538264" y="6002952"/>
                  <a:pt x="2285434" y="6060141"/>
                </a:cubicBezTo>
                <a:cubicBezTo>
                  <a:pt x="2032604" y="6117330"/>
                  <a:pt x="2155195" y="6044359"/>
                  <a:pt x="2033450" y="6060141"/>
                </a:cubicBezTo>
                <a:cubicBezTo>
                  <a:pt x="1911705" y="6075923"/>
                  <a:pt x="1767961" y="6056830"/>
                  <a:pt x="1670125" y="6060141"/>
                </a:cubicBezTo>
                <a:cubicBezTo>
                  <a:pt x="1572289" y="6063452"/>
                  <a:pt x="1237297" y="6037327"/>
                  <a:pt x="972774" y="6060141"/>
                </a:cubicBezTo>
                <a:cubicBezTo>
                  <a:pt x="708251" y="6082955"/>
                  <a:pt x="374327" y="5955213"/>
                  <a:pt x="0" y="6060141"/>
                </a:cubicBezTo>
                <a:cubicBezTo>
                  <a:pt x="-10616" y="5892999"/>
                  <a:pt x="7135" y="5871861"/>
                  <a:pt x="0" y="5691023"/>
                </a:cubicBezTo>
                <a:cubicBezTo>
                  <a:pt x="-7135" y="5510185"/>
                  <a:pt x="25515" y="5447036"/>
                  <a:pt x="0" y="5261304"/>
                </a:cubicBezTo>
                <a:cubicBezTo>
                  <a:pt x="-25515" y="5075572"/>
                  <a:pt x="27238" y="5013693"/>
                  <a:pt x="0" y="4892187"/>
                </a:cubicBezTo>
                <a:cubicBezTo>
                  <a:pt x="-27238" y="4770681"/>
                  <a:pt x="23536" y="4699280"/>
                  <a:pt x="0" y="4523069"/>
                </a:cubicBezTo>
                <a:cubicBezTo>
                  <a:pt x="-23536" y="4346858"/>
                  <a:pt x="7267" y="4222029"/>
                  <a:pt x="0" y="3972147"/>
                </a:cubicBezTo>
                <a:cubicBezTo>
                  <a:pt x="-7267" y="3722265"/>
                  <a:pt x="9300" y="3740108"/>
                  <a:pt x="0" y="3542428"/>
                </a:cubicBezTo>
                <a:cubicBezTo>
                  <a:pt x="-9300" y="3344748"/>
                  <a:pt x="50274" y="3157579"/>
                  <a:pt x="0" y="2930905"/>
                </a:cubicBezTo>
                <a:cubicBezTo>
                  <a:pt x="-50274" y="2704231"/>
                  <a:pt x="24734" y="2613089"/>
                  <a:pt x="0" y="2379983"/>
                </a:cubicBezTo>
                <a:cubicBezTo>
                  <a:pt x="-24734" y="2146877"/>
                  <a:pt x="10690" y="2042027"/>
                  <a:pt x="0" y="1707858"/>
                </a:cubicBezTo>
                <a:cubicBezTo>
                  <a:pt x="-10690" y="1373689"/>
                  <a:pt x="62030" y="1394829"/>
                  <a:pt x="0" y="1156936"/>
                </a:cubicBezTo>
                <a:cubicBezTo>
                  <a:pt x="-62030" y="919043"/>
                  <a:pt x="20984" y="952932"/>
                  <a:pt x="0" y="787818"/>
                </a:cubicBezTo>
                <a:cubicBezTo>
                  <a:pt x="-20984" y="622704"/>
                  <a:pt x="90962" y="167484"/>
                  <a:pt x="0" y="0"/>
                </a:cubicBezTo>
                <a:close/>
              </a:path>
              <a:path w="11134164" h="6060141" stroke="0" extrusionOk="0">
                <a:moveTo>
                  <a:pt x="0" y="0"/>
                </a:moveTo>
                <a:cubicBezTo>
                  <a:pt x="343589" y="-7521"/>
                  <a:pt x="456683" y="63236"/>
                  <a:pt x="697350" y="0"/>
                </a:cubicBezTo>
                <a:cubicBezTo>
                  <a:pt x="938017" y="-63236"/>
                  <a:pt x="952510" y="1817"/>
                  <a:pt x="1060676" y="0"/>
                </a:cubicBezTo>
                <a:cubicBezTo>
                  <a:pt x="1168842" y="-1817"/>
                  <a:pt x="1349177" y="33402"/>
                  <a:pt x="1535343" y="0"/>
                </a:cubicBezTo>
                <a:cubicBezTo>
                  <a:pt x="1721509" y="-33402"/>
                  <a:pt x="2000427" y="58323"/>
                  <a:pt x="2121351" y="0"/>
                </a:cubicBezTo>
                <a:cubicBezTo>
                  <a:pt x="2242275" y="-58323"/>
                  <a:pt x="2662497" y="36503"/>
                  <a:pt x="2930043" y="0"/>
                </a:cubicBezTo>
                <a:cubicBezTo>
                  <a:pt x="3197589" y="-36503"/>
                  <a:pt x="3237173" y="13880"/>
                  <a:pt x="3516052" y="0"/>
                </a:cubicBezTo>
                <a:cubicBezTo>
                  <a:pt x="3794931" y="-13880"/>
                  <a:pt x="4123497" y="55578"/>
                  <a:pt x="4324744" y="0"/>
                </a:cubicBezTo>
                <a:cubicBezTo>
                  <a:pt x="4525991" y="-55578"/>
                  <a:pt x="4493967" y="28491"/>
                  <a:pt x="4576727" y="0"/>
                </a:cubicBezTo>
                <a:cubicBezTo>
                  <a:pt x="4659487" y="-28491"/>
                  <a:pt x="4773658" y="26292"/>
                  <a:pt x="4828711" y="0"/>
                </a:cubicBezTo>
                <a:cubicBezTo>
                  <a:pt x="4883764" y="-26292"/>
                  <a:pt x="5168700" y="63852"/>
                  <a:pt x="5414720" y="0"/>
                </a:cubicBezTo>
                <a:cubicBezTo>
                  <a:pt x="5660740" y="-63852"/>
                  <a:pt x="5571316" y="14237"/>
                  <a:pt x="5666703" y="0"/>
                </a:cubicBezTo>
                <a:cubicBezTo>
                  <a:pt x="5762090" y="-14237"/>
                  <a:pt x="5936548" y="6422"/>
                  <a:pt x="6141370" y="0"/>
                </a:cubicBezTo>
                <a:cubicBezTo>
                  <a:pt x="6346192" y="-6422"/>
                  <a:pt x="6786486" y="4940"/>
                  <a:pt x="6950062" y="0"/>
                </a:cubicBezTo>
                <a:cubicBezTo>
                  <a:pt x="7113638" y="-4940"/>
                  <a:pt x="7344770" y="14367"/>
                  <a:pt x="7536071" y="0"/>
                </a:cubicBezTo>
                <a:cubicBezTo>
                  <a:pt x="7727372" y="-14367"/>
                  <a:pt x="7736393" y="4835"/>
                  <a:pt x="7899396" y="0"/>
                </a:cubicBezTo>
                <a:cubicBezTo>
                  <a:pt x="8062400" y="-4835"/>
                  <a:pt x="8081991" y="15138"/>
                  <a:pt x="8151380" y="0"/>
                </a:cubicBezTo>
                <a:cubicBezTo>
                  <a:pt x="8220769" y="-15138"/>
                  <a:pt x="8336710" y="14880"/>
                  <a:pt x="8403364" y="0"/>
                </a:cubicBezTo>
                <a:cubicBezTo>
                  <a:pt x="8470018" y="-14880"/>
                  <a:pt x="8578477" y="7423"/>
                  <a:pt x="8655347" y="0"/>
                </a:cubicBezTo>
                <a:cubicBezTo>
                  <a:pt x="8732217" y="-7423"/>
                  <a:pt x="9098256" y="23327"/>
                  <a:pt x="9241356" y="0"/>
                </a:cubicBezTo>
                <a:cubicBezTo>
                  <a:pt x="9384456" y="-23327"/>
                  <a:pt x="9621321" y="46686"/>
                  <a:pt x="9938706" y="0"/>
                </a:cubicBezTo>
                <a:cubicBezTo>
                  <a:pt x="10256091" y="-46686"/>
                  <a:pt x="10737410" y="100063"/>
                  <a:pt x="11134164" y="0"/>
                </a:cubicBezTo>
                <a:cubicBezTo>
                  <a:pt x="11135753" y="106573"/>
                  <a:pt x="11107356" y="249903"/>
                  <a:pt x="11134164" y="369118"/>
                </a:cubicBezTo>
                <a:cubicBezTo>
                  <a:pt x="11160972" y="488333"/>
                  <a:pt x="11097009" y="719271"/>
                  <a:pt x="11134164" y="980641"/>
                </a:cubicBezTo>
                <a:cubicBezTo>
                  <a:pt x="11171319" y="1242011"/>
                  <a:pt x="11121417" y="1254189"/>
                  <a:pt x="11134164" y="1470961"/>
                </a:cubicBezTo>
                <a:cubicBezTo>
                  <a:pt x="11146911" y="1687733"/>
                  <a:pt x="11120273" y="1825517"/>
                  <a:pt x="11134164" y="1961282"/>
                </a:cubicBezTo>
                <a:cubicBezTo>
                  <a:pt x="11148055" y="2097047"/>
                  <a:pt x="11133516" y="2352842"/>
                  <a:pt x="11134164" y="2512204"/>
                </a:cubicBezTo>
                <a:cubicBezTo>
                  <a:pt x="11134812" y="2671566"/>
                  <a:pt x="11071085" y="2866547"/>
                  <a:pt x="11134164" y="3123727"/>
                </a:cubicBezTo>
                <a:cubicBezTo>
                  <a:pt x="11197243" y="3380907"/>
                  <a:pt x="11121529" y="3450203"/>
                  <a:pt x="11134164" y="3735251"/>
                </a:cubicBezTo>
                <a:cubicBezTo>
                  <a:pt x="11146799" y="4020299"/>
                  <a:pt x="11118182" y="3961344"/>
                  <a:pt x="11134164" y="4104368"/>
                </a:cubicBezTo>
                <a:cubicBezTo>
                  <a:pt x="11150146" y="4247392"/>
                  <a:pt x="11105715" y="4332139"/>
                  <a:pt x="11134164" y="4473486"/>
                </a:cubicBezTo>
                <a:cubicBezTo>
                  <a:pt x="11162613" y="4614833"/>
                  <a:pt x="11100611" y="4687681"/>
                  <a:pt x="11134164" y="4842604"/>
                </a:cubicBezTo>
                <a:cubicBezTo>
                  <a:pt x="11167717" y="4997527"/>
                  <a:pt x="11091359" y="5099769"/>
                  <a:pt x="11134164" y="5211721"/>
                </a:cubicBezTo>
                <a:cubicBezTo>
                  <a:pt x="11176969" y="5323673"/>
                  <a:pt x="11051683" y="5648908"/>
                  <a:pt x="11134164" y="6060141"/>
                </a:cubicBezTo>
                <a:cubicBezTo>
                  <a:pt x="11043894" y="6061350"/>
                  <a:pt x="10904639" y="6057572"/>
                  <a:pt x="10770839" y="6060141"/>
                </a:cubicBezTo>
                <a:cubicBezTo>
                  <a:pt x="10637039" y="6062710"/>
                  <a:pt x="10132778" y="6007839"/>
                  <a:pt x="9962147" y="6060141"/>
                </a:cubicBezTo>
                <a:cubicBezTo>
                  <a:pt x="9791516" y="6112443"/>
                  <a:pt x="9501719" y="6008122"/>
                  <a:pt x="9264796" y="6060141"/>
                </a:cubicBezTo>
                <a:cubicBezTo>
                  <a:pt x="9027873" y="6112160"/>
                  <a:pt x="9085476" y="6037229"/>
                  <a:pt x="9012813" y="6060141"/>
                </a:cubicBezTo>
                <a:cubicBezTo>
                  <a:pt x="8940150" y="6083053"/>
                  <a:pt x="8574976" y="6057632"/>
                  <a:pt x="8426804" y="6060141"/>
                </a:cubicBezTo>
                <a:cubicBezTo>
                  <a:pt x="8278632" y="6062650"/>
                  <a:pt x="8065606" y="5998475"/>
                  <a:pt x="7840795" y="6060141"/>
                </a:cubicBezTo>
                <a:cubicBezTo>
                  <a:pt x="7615984" y="6121807"/>
                  <a:pt x="7355184" y="6034299"/>
                  <a:pt x="7032104" y="6060141"/>
                </a:cubicBezTo>
                <a:cubicBezTo>
                  <a:pt x="6709024" y="6085983"/>
                  <a:pt x="6859684" y="6045850"/>
                  <a:pt x="6780120" y="6060141"/>
                </a:cubicBezTo>
                <a:cubicBezTo>
                  <a:pt x="6700556" y="6074432"/>
                  <a:pt x="6592990" y="6060001"/>
                  <a:pt x="6528136" y="6060141"/>
                </a:cubicBezTo>
                <a:cubicBezTo>
                  <a:pt x="6463282" y="6060281"/>
                  <a:pt x="6381267" y="6053335"/>
                  <a:pt x="6276152" y="6060141"/>
                </a:cubicBezTo>
                <a:cubicBezTo>
                  <a:pt x="6171037" y="6066947"/>
                  <a:pt x="5880312" y="5996971"/>
                  <a:pt x="5690144" y="6060141"/>
                </a:cubicBezTo>
                <a:cubicBezTo>
                  <a:pt x="5499976" y="6123311"/>
                  <a:pt x="5279358" y="5995280"/>
                  <a:pt x="4992794" y="6060141"/>
                </a:cubicBezTo>
                <a:cubicBezTo>
                  <a:pt x="4706230" y="6125002"/>
                  <a:pt x="4806367" y="6045805"/>
                  <a:pt x="4629468" y="6060141"/>
                </a:cubicBezTo>
                <a:cubicBezTo>
                  <a:pt x="4452569" y="6074477"/>
                  <a:pt x="4432447" y="6058433"/>
                  <a:pt x="4377484" y="6060141"/>
                </a:cubicBezTo>
                <a:cubicBezTo>
                  <a:pt x="4322521" y="6061849"/>
                  <a:pt x="3784127" y="5992641"/>
                  <a:pt x="3568793" y="6060141"/>
                </a:cubicBezTo>
                <a:cubicBezTo>
                  <a:pt x="3353459" y="6127641"/>
                  <a:pt x="3390492" y="6032364"/>
                  <a:pt x="3316809" y="6060141"/>
                </a:cubicBezTo>
                <a:cubicBezTo>
                  <a:pt x="3243126" y="6087918"/>
                  <a:pt x="3053545" y="6021429"/>
                  <a:pt x="2953484" y="6060141"/>
                </a:cubicBezTo>
                <a:cubicBezTo>
                  <a:pt x="2853424" y="6098853"/>
                  <a:pt x="2688670" y="6035448"/>
                  <a:pt x="2590158" y="6060141"/>
                </a:cubicBezTo>
                <a:cubicBezTo>
                  <a:pt x="2491646" y="6084834"/>
                  <a:pt x="2271768" y="6002145"/>
                  <a:pt x="2004150" y="6060141"/>
                </a:cubicBezTo>
                <a:cubicBezTo>
                  <a:pt x="1736532" y="6118137"/>
                  <a:pt x="1735612" y="6017531"/>
                  <a:pt x="1529483" y="6060141"/>
                </a:cubicBezTo>
                <a:cubicBezTo>
                  <a:pt x="1323354" y="6102751"/>
                  <a:pt x="1266030" y="6039099"/>
                  <a:pt x="1166157" y="6060141"/>
                </a:cubicBezTo>
                <a:cubicBezTo>
                  <a:pt x="1066284" y="6081183"/>
                  <a:pt x="923490" y="6033409"/>
                  <a:pt x="691490" y="6060141"/>
                </a:cubicBezTo>
                <a:cubicBezTo>
                  <a:pt x="459490" y="6086873"/>
                  <a:pt x="341659" y="6034897"/>
                  <a:pt x="0" y="6060141"/>
                </a:cubicBezTo>
                <a:cubicBezTo>
                  <a:pt x="-21643" y="5896236"/>
                  <a:pt x="22083" y="5816125"/>
                  <a:pt x="0" y="5630422"/>
                </a:cubicBezTo>
                <a:cubicBezTo>
                  <a:pt x="-22083" y="5444719"/>
                  <a:pt x="30918" y="5310982"/>
                  <a:pt x="0" y="5079500"/>
                </a:cubicBezTo>
                <a:cubicBezTo>
                  <a:pt x="-30918" y="4848018"/>
                  <a:pt x="31988" y="4732059"/>
                  <a:pt x="0" y="4467977"/>
                </a:cubicBezTo>
                <a:cubicBezTo>
                  <a:pt x="-31988" y="4203895"/>
                  <a:pt x="37088" y="4215461"/>
                  <a:pt x="0" y="3977656"/>
                </a:cubicBezTo>
                <a:cubicBezTo>
                  <a:pt x="-37088" y="3739851"/>
                  <a:pt x="11396" y="3601026"/>
                  <a:pt x="0" y="3487336"/>
                </a:cubicBezTo>
                <a:cubicBezTo>
                  <a:pt x="-11396" y="3373646"/>
                  <a:pt x="15132" y="3249875"/>
                  <a:pt x="0" y="3057617"/>
                </a:cubicBezTo>
                <a:cubicBezTo>
                  <a:pt x="-15132" y="2865359"/>
                  <a:pt x="24954" y="2547373"/>
                  <a:pt x="0" y="2385492"/>
                </a:cubicBezTo>
                <a:cubicBezTo>
                  <a:pt x="-24954" y="2223612"/>
                  <a:pt x="28025" y="1998402"/>
                  <a:pt x="0" y="1895171"/>
                </a:cubicBezTo>
                <a:cubicBezTo>
                  <a:pt x="-28025" y="1791940"/>
                  <a:pt x="30272" y="1440679"/>
                  <a:pt x="0" y="1223047"/>
                </a:cubicBezTo>
                <a:cubicBezTo>
                  <a:pt x="-30272" y="1005415"/>
                  <a:pt x="66586" y="833025"/>
                  <a:pt x="0" y="550922"/>
                </a:cubicBezTo>
                <a:cubicBezTo>
                  <a:pt x="-66586" y="268819"/>
                  <a:pt x="40228" y="225085"/>
                  <a:pt x="0" y="0"/>
                </a:cubicBezTo>
                <a:close/>
              </a:path>
            </a:pathLst>
          </a:cu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D7D6D8-53B3-FB44-AA10-6C081A47B0D2}"/>
              </a:ext>
            </a:extLst>
          </p:cNvPr>
          <p:cNvSpPr txBox="1"/>
          <p:nvPr/>
        </p:nvSpPr>
        <p:spPr>
          <a:xfrm>
            <a:off x="2707341" y="636453"/>
            <a:ext cx="892884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Hello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nhí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picnic.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mini game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315727" y="1455493"/>
            <a:ext cx="3392581" cy="58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0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218" y="3957949"/>
            <a:ext cx="2285253" cy="1983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741348-4483-E348-BFBA-FBAF46E7FFF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03970" y="3915571"/>
            <a:ext cx="2285253" cy="19837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B86BB-F71E-1E42-B356-7763DC37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4802" y="947866"/>
            <a:ext cx="2285253" cy="1983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66806" y="1148069"/>
            <a:ext cx="2285253" cy="1983794"/>
          </a:xfrm>
          <a:prstGeom prst="rect">
            <a:avLst/>
          </a:prstGeom>
        </p:spPr>
      </p:pic>
      <p:sp>
        <p:nvSpPr>
          <p:cNvPr id="11" name="TextBox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340659" y="2715242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3818965" y="553456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09BA4-F7FC-7B48-9AA8-8E354D97E478}"/>
              </a:ext>
            </a:extLst>
          </p:cNvPr>
          <p:cNvSpPr txBox="1"/>
          <p:nvPr/>
        </p:nvSpPr>
        <p:spPr>
          <a:xfrm>
            <a:off x="5782982" y="2531699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87551-6C61-9D4B-9626-80F20CBB4F64}"/>
              </a:ext>
            </a:extLst>
          </p:cNvPr>
          <p:cNvSpPr txBox="1"/>
          <p:nvPr/>
        </p:nvSpPr>
        <p:spPr>
          <a:xfrm>
            <a:off x="10838329" y="553456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609DC-7F10-8045-8234-FF2DDCC20258}"/>
              </a:ext>
            </a:extLst>
          </p:cNvPr>
          <p:cNvSpPr txBox="1"/>
          <p:nvPr/>
        </p:nvSpPr>
        <p:spPr>
          <a:xfrm>
            <a:off x="340660" y="147498"/>
            <a:ext cx="4016188" cy="830997"/>
          </a:xfr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Các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endParaRPr lang="en-US" sz="4800" dirty="0">
              <a:ln>
                <a:solidFill>
                  <a:schemeClr val="tx1"/>
                </a:solidFill>
              </a:ln>
              <a:solidFill>
                <a:srgbClr val="E99636"/>
              </a:solidFill>
              <a:latin typeface="UTM Cookies" panose="02040603050506020204" pitchFamily="1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8734" y="1814628"/>
            <a:ext cx="1242133" cy="214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5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r="-110000" b="-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DE7E48-A63B-2C42-85B9-B6814457D447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204828"/>
            <a:ext cx="2285253" cy="1983794"/>
          </a:xfrm>
          <a:prstGeom prst="rect">
            <a:avLst/>
          </a:prstGeom>
        </p:spPr>
      </p:pic>
      <p:sp>
        <p:nvSpPr>
          <p:cNvPr id="4" name="TextBox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774239" y="4973286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886" y="839972"/>
            <a:ext cx="1806982" cy="3117977"/>
          </a:xfrm>
          <a:prstGeom prst="rect">
            <a:avLst/>
          </a:prstGeom>
        </p:spPr>
      </p:pic>
      <p:sp>
        <p:nvSpPr>
          <p:cNvPr id="2" name="Wave 1"/>
          <p:cNvSpPr/>
          <p:nvPr/>
        </p:nvSpPr>
        <p:spPr>
          <a:xfrm>
            <a:off x="3221665" y="3957949"/>
            <a:ext cx="7655442" cy="1796903"/>
          </a:xfrm>
          <a:prstGeom prst="wave">
            <a:avLst>
              <a:gd name="adj1" fmla="val 5399"/>
              <a:gd name="adj2" fmla="val 0"/>
            </a:avLst>
          </a:prstGeom>
          <a:solidFill>
            <a:schemeClr val="bg1"/>
          </a:solidFill>
          <a:ln w="38100">
            <a:solidFill>
              <a:srgbClr val="96D9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giành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thưởng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69572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07409 0.406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/>
              <p:nvPr/>
            </p:nvSpPr>
            <p:spPr>
              <a:xfrm>
                <a:off x="824753" y="914400"/>
                <a:ext cx="10542494" cy="5430717"/>
              </a:xfrm>
              <a:ln w="57150">
                <a:solidFill>
                  <a:srgbClr val="3C8F7D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Bài 1: </a:t>
                </a:r>
                <a:r>
                  <a:rPr lang="en-US" sz="4800" dirty="0" err="1">
                    <a:ln>
                      <a:solidFill>
                        <a:schemeClr val="tx1"/>
                      </a:solidFill>
                    </a:ln>
                    <a:solidFill>
                      <a:srgbClr val="3C8F7D"/>
                    </a:solidFill>
                    <a:latin typeface="UTM Cookies" panose="02040603050506020204" pitchFamily="18"/>
                  </a:rPr>
                  <a:t>Tính</a:t>
                </a:r>
                <a:endParaRPr lang="en-US" sz="4800" dirty="0">
                  <a:ln>
                    <a:solidFill>
                      <a:schemeClr val="tx1"/>
                    </a:solidFill>
                  </a:ln>
                  <a:solidFill>
                    <a:srgbClr val="3C8F7D"/>
                  </a:solidFill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  <a:p>
                <a:pPr marL="914400" indent="-914400">
                  <a:lnSpc>
                    <a:spcPct val="150000"/>
                  </a:lnSpc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  <m:r>
                      <a:rPr lang="vi-VN" sz="4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  <m:r>
                      <a:rPr lang="vi-VN" sz="4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vi-VN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vi-VN" sz="4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endParaRPr lang="en-US" sz="4800" dirty="0">
                  <a:latin typeface="UTM Cookies" panose="02040603050506020204" pitchFamily="18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464E70-24E3-8747-8BA5-80630F6EF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53" y="914400"/>
                <a:ext cx="10542494" cy="5430717"/>
              </a:xfrm>
              <a:prstGeom prst="rect">
                <a:avLst/>
              </a:prstGeom>
              <a:blipFill>
                <a:blip r:embed="rId4"/>
                <a:stretch>
                  <a:fillRect l="-1429"/>
                </a:stretch>
              </a:blipFill>
              <a:ln w="57150">
                <a:solidFill>
                  <a:srgbClr val="3C8F7D"/>
                </a:solidFill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A1D6C8-00DD-0446-9551-1640A523EE5C}"/>
                  </a:ext>
                </a:extLst>
              </p:cNvPr>
              <p:cNvSpPr txBox="1"/>
              <p:nvPr/>
            </p:nvSpPr>
            <p:spPr>
              <a:xfrm>
                <a:off x="3281081" y="2061883"/>
                <a:ext cx="1882589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A1D6C8-00DD-0446-9551-1640A523E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1" y="2061883"/>
                <a:ext cx="1882589" cy="1170192"/>
              </a:xfrm>
              <a:prstGeom prst="rect">
                <a:avLst/>
              </a:prstGeom>
              <a:blipFill>
                <a:blip r:embed="rId5"/>
                <a:stretch>
                  <a:fillRect l="-14765" b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332B7D3-D539-6440-A496-5C6BBE60C744}"/>
                  </a:ext>
                </a:extLst>
              </p:cNvPr>
              <p:cNvSpPr txBox="1"/>
              <p:nvPr/>
            </p:nvSpPr>
            <p:spPr>
              <a:xfrm>
                <a:off x="3281082" y="3625649"/>
                <a:ext cx="2635624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332B7D3-D539-6440-A496-5C6BBE60C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082" y="3625649"/>
                <a:ext cx="2635624" cy="1159228"/>
              </a:xfrm>
              <a:prstGeom prst="rect">
                <a:avLst/>
              </a:prstGeom>
              <a:blipFill>
                <a:blip r:embed="rId6"/>
                <a:stretch>
                  <a:fillRect l="-10526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981112-1EF3-A54A-B623-39A4DA27EE7A}"/>
                  </a:ext>
                </a:extLst>
              </p:cNvPr>
              <p:cNvSpPr txBox="1"/>
              <p:nvPr/>
            </p:nvSpPr>
            <p:spPr>
              <a:xfrm>
                <a:off x="4778188" y="3625649"/>
                <a:ext cx="2635624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981112-1EF3-A54A-B623-39A4DA27E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188" y="3625649"/>
                <a:ext cx="2635624" cy="1170192"/>
              </a:xfrm>
              <a:prstGeom prst="rect">
                <a:avLst/>
              </a:prstGeom>
              <a:blipFill>
                <a:blip r:embed="rId7"/>
                <a:stretch>
                  <a:fillRect l="-10577" b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0F62813-42C7-D04C-BBAA-F6F5A5A23D90}"/>
              </a:ext>
            </a:extLst>
          </p:cNvPr>
          <p:cNvSpPr txBox="1"/>
          <p:nvPr/>
        </p:nvSpPr>
        <p:spPr>
          <a:xfrm>
            <a:off x="6096000" y="3789764"/>
            <a:ext cx="2635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6D5954-4AE3-9141-A2E1-0AB07EB4B2C4}"/>
                  </a:ext>
                </a:extLst>
              </p:cNvPr>
              <p:cNvSpPr txBox="1"/>
              <p:nvPr/>
            </p:nvSpPr>
            <p:spPr>
              <a:xfrm>
                <a:off x="4778188" y="2076373"/>
                <a:ext cx="1882589" cy="115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6D5954-4AE3-9141-A2E1-0AB07EB4B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188" y="2076373"/>
                <a:ext cx="1882589" cy="1155701"/>
              </a:xfrm>
              <a:prstGeom prst="rect">
                <a:avLst/>
              </a:prstGeom>
              <a:blipFill>
                <a:blip r:embed="rId8"/>
                <a:stretch>
                  <a:fillRect l="-14765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2F1B1C-ECCB-4545-B458-376BB6CAE219}"/>
                  </a:ext>
                </a:extLst>
              </p:cNvPr>
              <p:cNvSpPr txBox="1"/>
              <p:nvPr/>
            </p:nvSpPr>
            <p:spPr>
              <a:xfrm>
                <a:off x="4939552" y="5109958"/>
                <a:ext cx="2635624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2F1B1C-ECCB-4545-B458-376BB6CAE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552" y="5109958"/>
                <a:ext cx="2635624" cy="1159228"/>
              </a:xfrm>
              <a:prstGeom prst="rect">
                <a:avLst/>
              </a:prstGeom>
              <a:blipFill>
                <a:blip r:embed="rId9"/>
                <a:stretch>
                  <a:fillRect l="-10526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F01C9-F3CC-3F4C-A44E-7AE8FD3223FF}"/>
                  </a:ext>
                </a:extLst>
              </p:cNvPr>
              <p:cNvSpPr txBox="1"/>
              <p:nvPr/>
            </p:nvSpPr>
            <p:spPr>
              <a:xfrm>
                <a:off x="7207622" y="5112785"/>
                <a:ext cx="2635624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vi-VN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F01C9-F3CC-3F4C-A44E-7AE8FD322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622" y="5112785"/>
                <a:ext cx="2635624" cy="1159228"/>
              </a:xfrm>
              <a:prstGeom prst="rect">
                <a:avLst/>
              </a:prstGeom>
              <a:blipFill>
                <a:blip r:embed="rId10"/>
                <a:stretch>
                  <a:fillRect l="-10526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FFDCC02-E803-FD46-96EF-06810D345ECE}"/>
              </a:ext>
            </a:extLst>
          </p:cNvPr>
          <p:cNvSpPr txBox="1"/>
          <p:nvPr/>
        </p:nvSpPr>
        <p:spPr>
          <a:xfrm>
            <a:off x="8364069" y="5274073"/>
            <a:ext cx="2635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=1</a:t>
            </a:r>
          </a:p>
        </p:txBody>
      </p:sp>
      <p:pic>
        <p:nvPicPr>
          <p:cNvPr id="1026" name="Picture 2" descr="Food Vector Art &amp;amp; Graphics | freevector.com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86" b="34205" l="68301" r="954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90" r="2897" b="64473"/>
          <a:stretch/>
        </p:blipFill>
        <p:spPr bwMode="auto">
          <a:xfrm>
            <a:off x="6096000" y="1678835"/>
            <a:ext cx="1743740" cy="155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bq Grill PNG Images | Vector and PSD Files | Free Download on Pngtree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83" b="89943" l="6609" r="968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296" y="3057158"/>
            <a:ext cx="2296208" cy="229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shi Roll Vector Art &amp;amp; Graphics | freevector.com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309" b="43382" l="817" r="383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264" b="56598"/>
          <a:stretch/>
        </p:blipFill>
        <p:spPr bwMode="auto">
          <a:xfrm>
            <a:off x="9301504" y="5039681"/>
            <a:ext cx="2258016" cy="112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26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2000" r="-110000" b="-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DE7E48-A63B-2C42-85B9-B6814457D447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204828"/>
            <a:ext cx="2285253" cy="1983794"/>
          </a:xfrm>
          <a:prstGeom prst="rect">
            <a:avLst/>
          </a:prstGeom>
        </p:spPr>
      </p:pic>
      <p:sp>
        <p:nvSpPr>
          <p:cNvPr id="4" name="TextBox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774239" y="4973286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508" y="3414297"/>
            <a:ext cx="1806982" cy="3117977"/>
          </a:xfrm>
          <a:prstGeom prst="rect">
            <a:avLst/>
          </a:prstGeom>
        </p:spPr>
      </p:pic>
      <p:pic>
        <p:nvPicPr>
          <p:cNvPr id="8" name="Picture 2" descr="Food Vector Art &amp;amp; Graphics | freevector.co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86" b="34205" l="68301" r="954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90" r="2897" b="64473"/>
          <a:stretch/>
        </p:blipFill>
        <p:spPr bwMode="auto">
          <a:xfrm>
            <a:off x="6096000" y="-5456903"/>
            <a:ext cx="1277352" cy="113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bq Grill PNG Images | Vector and PSD Files | Free Download on Pngtree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483" b="89943" l="6609" r="968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296" y="-4494016"/>
            <a:ext cx="1662326" cy="16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Sushi Roll Vector Art &amp;amp; Graphics | freevector.com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09" b="43382" l="817" r="383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264" b="56598"/>
          <a:stretch/>
        </p:blipFill>
        <p:spPr bwMode="auto">
          <a:xfrm>
            <a:off x="9301504" y="-2511492"/>
            <a:ext cx="1311668" cy="6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184861" y="4169718"/>
            <a:ext cx="8085650" cy="1917355"/>
            <a:chOff x="3184861" y="4169718"/>
            <a:chExt cx="8085650" cy="1917355"/>
          </a:xfrm>
        </p:grpSpPr>
        <p:sp>
          <p:nvSpPr>
            <p:cNvPr id="2" name="Wave 1"/>
            <p:cNvSpPr/>
            <p:nvPr/>
          </p:nvSpPr>
          <p:spPr>
            <a:xfrm>
              <a:off x="3221664" y="4290170"/>
              <a:ext cx="8048847" cy="1796903"/>
            </a:xfrm>
            <a:prstGeom prst="wave">
              <a:avLst>
                <a:gd name="adj1" fmla="val 5399"/>
                <a:gd name="adj2" fmla="val 0"/>
              </a:avLst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HOÀN THÀNH</a:t>
              </a:r>
            </a:p>
          </p:txBody>
        </p:sp>
        <p:pic>
          <p:nvPicPr>
            <p:cNvPr id="4098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4861" y="4169718"/>
              <a:ext cx="2670778" cy="1621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698" y="4290169"/>
              <a:ext cx="2670778" cy="1501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Mission Accomplished!: MATH 04"/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2847" y="4314989"/>
              <a:ext cx="2670778" cy="1772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2897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24206 0.8164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9" y="40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19518 0.9428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66" y="4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05234 1.21065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7" y="60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54160" y="3581396"/>
            <a:ext cx="2285253" cy="1983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741348-4483-E348-BFBA-FBAF46E7FFF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03970" y="3915571"/>
            <a:ext cx="2285253" cy="19837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B86BB-F71E-1E42-B356-7763DC37A4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4802" y="947866"/>
            <a:ext cx="2285253" cy="1983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B7B37F-80A8-0243-B71A-57305F74B7C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66806" y="1148069"/>
            <a:ext cx="2285253" cy="1983794"/>
          </a:xfrm>
          <a:prstGeom prst="rect">
            <a:avLst/>
          </a:prstGeom>
        </p:spPr>
      </p:pic>
      <p:sp>
        <p:nvSpPr>
          <p:cNvPr id="11" name="TextBox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AE0300-8DDC-5743-BDAD-22320859C275}"/>
              </a:ext>
            </a:extLst>
          </p:cNvPr>
          <p:cNvSpPr txBox="1"/>
          <p:nvPr/>
        </p:nvSpPr>
        <p:spPr>
          <a:xfrm>
            <a:off x="340659" y="2715242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3976460" y="5237645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09BA4-F7FC-7B48-9AA8-8E354D97E478}"/>
              </a:ext>
            </a:extLst>
          </p:cNvPr>
          <p:cNvSpPr txBox="1"/>
          <p:nvPr/>
        </p:nvSpPr>
        <p:spPr>
          <a:xfrm>
            <a:off x="5782982" y="2531699"/>
            <a:ext cx="1775012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87551-6C61-9D4B-9626-80F20CBB4F64}"/>
              </a:ext>
            </a:extLst>
          </p:cNvPr>
          <p:cNvSpPr txBox="1"/>
          <p:nvPr/>
        </p:nvSpPr>
        <p:spPr>
          <a:xfrm>
            <a:off x="10838329" y="553456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609DC-7F10-8045-8234-FF2DDCC20258}"/>
              </a:ext>
            </a:extLst>
          </p:cNvPr>
          <p:cNvSpPr txBox="1"/>
          <p:nvPr/>
        </p:nvSpPr>
        <p:spPr>
          <a:xfrm>
            <a:off x="340660" y="147498"/>
            <a:ext cx="4016188" cy="830997"/>
          </a:xfr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Các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endParaRPr lang="en-US" sz="4800" dirty="0">
              <a:ln>
                <a:solidFill>
                  <a:schemeClr val="tx1"/>
                </a:solidFill>
              </a:ln>
              <a:solidFill>
                <a:srgbClr val="E99636"/>
              </a:solidFill>
              <a:latin typeface="UTM Cookies" panose="02040603050506020204" pitchFamily="1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283" y="1772250"/>
            <a:ext cx="1242133" cy="2143321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298080" y="3733800"/>
            <a:ext cx="4986902" cy="2977459"/>
          </a:xfrm>
          <a:custGeom>
            <a:avLst/>
            <a:gdLst>
              <a:gd name="connsiteX0" fmla="*/ 406770 w 4986902"/>
              <a:gd name="connsiteY0" fmla="*/ 0 h 2977459"/>
              <a:gd name="connsiteX1" fmla="*/ 6720 w 4986902"/>
              <a:gd name="connsiteY1" fmla="*/ 1371600 h 2977459"/>
              <a:gd name="connsiteX2" fmla="*/ 216270 w 4986902"/>
              <a:gd name="connsiteY2" fmla="*/ 2247900 h 2977459"/>
              <a:gd name="connsiteX3" fmla="*/ 959220 w 4986902"/>
              <a:gd name="connsiteY3" fmla="*/ 2838450 h 2977459"/>
              <a:gd name="connsiteX4" fmla="*/ 1568820 w 4986902"/>
              <a:gd name="connsiteY4" fmla="*/ 2533650 h 2977459"/>
              <a:gd name="connsiteX5" fmla="*/ 2559420 w 4986902"/>
              <a:gd name="connsiteY5" fmla="*/ 2971800 h 2977459"/>
              <a:gd name="connsiteX6" fmla="*/ 3283320 w 4986902"/>
              <a:gd name="connsiteY6" fmla="*/ 2781300 h 2977459"/>
              <a:gd name="connsiteX7" fmla="*/ 3511920 w 4986902"/>
              <a:gd name="connsiteY7" fmla="*/ 2762250 h 2977459"/>
              <a:gd name="connsiteX8" fmla="*/ 4921620 w 4986902"/>
              <a:gd name="connsiteY8" fmla="*/ 2800350 h 2977459"/>
              <a:gd name="connsiteX9" fmla="*/ 4769220 w 4986902"/>
              <a:gd name="connsiteY9" fmla="*/ 2457450 h 2977459"/>
              <a:gd name="connsiteX10" fmla="*/ 4769220 w 4986902"/>
              <a:gd name="connsiteY10" fmla="*/ 2457450 h 297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86902" h="2977459">
                <a:moveTo>
                  <a:pt x="406770" y="0"/>
                </a:moveTo>
                <a:cubicBezTo>
                  <a:pt x="222620" y="498475"/>
                  <a:pt x="38470" y="996950"/>
                  <a:pt x="6720" y="1371600"/>
                </a:cubicBezTo>
                <a:cubicBezTo>
                  <a:pt x="-25030" y="1746250"/>
                  <a:pt x="57520" y="2003425"/>
                  <a:pt x="216270" y="2247900"/>
                </a:cubicBezTo>
                <a:cubicBezTo>
                  <a:pt x="375020" y="2492375"/>
                  <a:pt x="733795" y="2790825"/>
                  <a:pt x="959220" y="2838450"/>
                </a:cubicBezTo>
                <a:cubicBezTo>
                  <a:pt x="1184645" y="2886075"/>
                  <a:pt x="1302120" y="2511425"/>
                  <a:pt x="1568820" y="2533650"/>
                </a:cubicBezTo>
                <a:cubicBezTo>
                  <a:pt x="1835520" y="2555875"/>
                  <a:pt x="2273670" y="2930525"/>
                  <a:pt x="2559420" y="2971800"/>
                </a:cubicBezTo>
                <a:cubicBezTo>
                  <a:pt x="2845170" y="3013075"/>
                  <a:pt x="3124570" y="2816225"/>
                  <a:pt x="3283320" y="2781300"/>
                </a:cubicBezTo>
                <a:cubicBezTo>
                  <a:pt x="3442070" y="2746375"/>
                  <a:pt x="3238870" y="2759075"/>
                  <a:pt x="3511920" y="2762250"/>
                </a:cubicBezTo>
                <a:cubicBezTo>
                  <a:pt x="3784970" y="2765425"/>
                  <a:pt x="4712070" y="2851150"/>
                  <a:pt x="4921620" y="2800350"/>
                </a:cubicBezTo>
                <a:cubicBezTo>
                  <a:pt x="5131170" y="2749550"/>
                  <a:pt x="4769220" y="2457450"/>
                  <a:pt x="4769220" y="2457450"/>
                </a:cubicBezTo>
                <a:lnTo>
                  <a:pt x="4769220" y="2457450"/>
                </a:lnTo>
              </a:path>
            </a:pathLst>
          </a:cu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1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4375 0.06111 L -0.05938 0.18889 L -0.05781 0.3 L -0.00625 0.36667 L 0.03125 0.40833 L 0.19531 0.42778 L 0.375 0.43889 L 0.36875 0.34722 L 0.36875 0.34444 L 0.37031 0.34444 " pathEditMode="relative" ptsTypes="AAAAAAAAA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0" r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9308A2-54FB-6846-8AF9-875CEA1E4CFD}"/>
              </a:ext>
            </a:extLst>
          </p:cNvPr>
          <p:cNvSpPr txBox="1"/>
          <p:nvPr/>
        </p:nvSpPr>
        <p:spPr>
          <a:xfrm>
            <a:off x="340660" y="147498"/>
            <a:ext cx="3514164" cy="830997"/>
          </a:xfrm>
          <a:custGeom>
            <a:avLst/>
            <a:gdLst>
              <a:gd name="connsiteX0" fmla="*/ 0 w 3514164"/>
              <a:gd name="connsiteY0" fmla="*/ 0 h 830997"/>
              <a:gd name="connsiteX1" fmla="*/ 655977 w 3514164"/>
              <a:gd name="connsiteY1" fmla="*/ 0 h 830997"/>
              <a:gd name="connsiteX2" fmla="*/ 1241671 w 3514164"/>
              <a:gd name="connsiteY2" fmla="*/ 0 h 830997"/>
              <a:gd name="connsiteX3" fmla="*/ 1721940 w 3514164"/>
              <a:gd name="connsiteY3" fmla="*/ 0 h 830997"/>
              <a:gd name="connsiteX4" fmla="*/ 2272493 w 3514164"/>
              <a:gd name="connsiteY4" fmla="*/ 0 h 830997"/>
              <a:gd name="connsiteX5" fmla="*/ 2928470 w 3514164"/>
              <a:gd name="connsiteY5" fmla="*/ 0 h 830997"/>
              <a:gd name="connsiteX6" fmla="*/ 3514164 w 3514164"/>
              <a:gd name="connsiteY6" fmla="*/ 0 h 830997"/>
              <a:gd name="connsiteX7" fmla="*/ 3514164 w 3514164"/>
              <a:gd name="connsiteY7" fmla="*/ 398879 h 830997"/>
              <a:gd name="connsiteX8" fmla="*/ 3514164 w 3514164"/>
              <a:gd name="connsiteY8" fmla="*/ 830997 h 830997"/>
              <a:gd name="connsiteX9" fmla="*/ 2998753 w 3514164"/>
              <a:gd name="connsiteY9" fmla="*/ 830997 h 830997"/>
              <a:gd name="connsiteX10" fmla="*/ 2342776 w 3514164"/>
              <a:gd name="connsiteY10" fmla="*/ 830997 h 830997"/>
              <a:gd name="connsiteX11" fmla="*/ 1827365 w 3514164"/>
              <a:gd name="connsiteY11" fmla="*/ 830997 h 830997"/>
              <a:gd name="connsiteX12" fmla="*/ 1311955 w 3514164"/>
              <a:gd name="connsiteY12" fmla="*/ 830997 h 830997"/>
              <a:gd name="connsiteX13" fmla="*/ 691119 w 3514164"/>
              <a:gd name="connsiteY13" fmla="*/ 830997 h 830997"/>
              <a:gd name="connsiteX14" fmla="*/ 0 w 3514164"/>
              <a:gd name="connsiteY14" fmla="*/ 830997 h 830997"/>
              <a:gd name="connsiteX15" fmla="*/ 0 w 3514164"/>
              <a:gd name="connsiteY15" fmla="*/ 440428 h 830997"/>
              <a:gd name="connsiteX16" fmla="*/ 0 w 3514164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4164" h="830997" fill="none" extrusionOk="0">
                <a:moveTo>
                  <a:pt x="0" y="0"/>
                </a:moveTo>
                <a:cubicBezTo>
                  <a:pt x="153071" y="-63602"/>
                  <a:pt x="330644" y="55449"/>
                  <a:pt x="655977" y="0"/>
                </a:cubicBezTo>
                <a:cubicBezTo>
                  <a:pt x="981310" y="-55449"/>
                  <a:pt x="992926" y="10021"/>
                  <a:pt x="1241671" y="0"/>
                </a:cubicBezTo>
                <a:cubicBezTo>
                  <a:pt x="1490416" y="-10021"/>
                  <a:pt x="1568638" y="21061"/>
                  <a:pt x="1721940" y="0"/>
                </a:cubicBezTo>
                <a:cubicBezTo>
                  <a:pt x="1875242" y="-21061"/>
                  <a:pt x="2069955" y="20234"/>
                  <a:pt x="2272493" y="0"/>
                </a:cubicBezTo>
                <a:cubicBezTo>
                  <a:pt x="2475031" y="-20234"/>
                  <a:pt x="2721586" y="13001"/>
                  <a:pt x="2928470" y="0"/>
                </a:cubicBezTo>
                <a:cubicBezTo>
                  <a:pt x="3135354" y="-13001"/>
                  <a:pt x="3334407" y="69060"/>
                  <a:pt x="3514164" y="0"/>
                </a:cubicBezTo>
                <a:cubicBezTo>
                  <a:pt x="3532493" y="159763"/>
                  <a:pt x="3496095" y="201180"/>
                  <a:pt x="3514164" y="398879"/>
                </a:cubicBezTo>
                <a:cubicBezTo>
                  <a:pt x="3532233" y="596578"/>
                  <a:pt x="3507404" y="713779"/>
                  <a:pt x="3514164" y="830997"/>
                </a:cubicBezTo>
                <a:cubicBezTo>
                  <a:pt x="3307426" y="838936"/>
                  <a:pt x="3190471" y="783700"/>
                  <a:pt x="2998753" y="830997"/>
                </a:cubicBezTo>
                <a:cubicBezTo>
                  <a:pt x="2807035" y="878294"/>
                  <a:pt x="2574428" y="828707"/>
                  <a:pt x="2342776" y="830997"/>
                </a:cubicBezTo>
                <a:cubicBezTo>
                  <a:pt x="2111124" y="833287"/>
                  <a:pt x="1990404" y="813075"/>
                  <a:pt x="1827365" y="830997"/>
                </a:cubicBezTo>
                <a:cubicBezTo>
                  <a:pt x="1664326" y="848919"/>
                  <a:pt x="1515555" y="827699"/>
                  <a:pt x="1311955" y="830997"/>
                </a:cubicBezTo>
                <a:cubicBezTo>
                  <a:pt x="1108355" y="834295"/>
                  <a:pt x="836392" y="820984"/>
                  <a:pt x="691119" y="830997"/>
                </a:cubicBezTo>
                <a:cubicBezTo>
                  <a:pt x="545846" y="841010"/>
                  <a:pt x="197981" y="779681"/>
                  <a:pt x="0" y="830997"/>
                </a:cubicBezTo>
                <a:cubicBezTo>
                  <a:pt x="-9644" y="664769"/>
                  <a:pt x="42702" y="597179"/>
                  <a:pt x="0" y="440428"/>
                </a:cubicBezTo>
                <a:cubicBezTo>
                  <a:pt x="-42702" y="283677"/>
                  <a:pt x="23412" y="105435"/>
                  <a:pt x="0" y="0"/>
                </a:cubicBezTo>
                <a:close/>
              </a:path>
              <a:path w="3514164" h="830997" stroke="0" extrusionOk="0">
                <a:moveTo>
                  <a:pt x="0" y="0"/>
                </a:moveTo>
                <a:cubicBezTo>
                  <a:pt x="110280" y="-17134"/>
                  <a:pt x="369567" y="32767"/>
                  <a:pt x="515411" y="0"/>
                </a:cubicBezTo>
                <a:cubicBezTo>
                  <a:pt x="661255" y="-32767"/>
                  <a:pt x="866032" y="20718"/>
                  <a:pt x="995680" y="0"/>
                </a:cubicBezTo>
                <a:cubicBezTo>
                  <a:pt x="1125328" y="-20718"/>
                  <a:pt x="1291302" y="11837"/>
                  <a:pt x="1511091" y="0"/>
                </a:cubicBezTo>
                <a:cubicBezTo>
                  <a:pt x="1730880" y="-11837"/>
                  <a:pt x="1846364" y="30256"/>
                  <a:pt x="2096785" y="0"/>
                </a:cubicBezTo>
                <a:cubicBezTo>
                  <a:pt x="2347206" y="-30256"/>
                  <a:pt x="2488346" y="59248"/>
                  <a:pt x="2717620" y="0"/>
                </a:cubicBezTo>
                <a:cubicBezTo>
                  <a:pt x="2946894" y="-59248"/>
                  <a:pt x="3296721" y="9725"/>
                  <a:pt x="3514164" y="0"/>
                </a:cubicBezTo>
                <a:cubicBezTo>
                  <a:pt x="3521986" y="159144"/>
                  <a:pt x="3475828" y="298834"/>
                  <a:pt x="3514164" y="432118"/>
                </a:cubicBezTo>
                <a:cubicBezTo>
                  <a:pt x="3552500" y="565402"/>
                  <a:pt x="3469680" y="697644"/>
                  <a:pt x="3514164" y="830997"/>
                </a:cubicBezTo>
                <a:cubicBezTo>
                  <a:pt x="3257749" y="889554"/>
                  <a:pt x="3083666" y="776310"/>
                  <a:pt x="2893328" y="830997"/>
                </a:cubicBezTo>
                <a:cubicBezTo>
                  <a:pt x="2702990" y="885684"/>
                  <a:pt x="2428823" y="753081"/>
                  <a:pt x="2237351" y="830997"/>
                </a:cubicBezTo>
                <a:cubicBezTo>
                  <a:pt x="2045879" y="908913"/>
                  <a:pt x="1784737" y="787033"/>
                  <a:pt x="1581374" y="830997"/>
                </a:cubicBezTo>
                <a:cubicBezTo>
                  <a:pt x="1378011" y="874961"/>
                  <a:pt x="1221000" y="797690"/>
                  <a:pt x="1101105" y="830997"/>
                </a:cubicBezTo>
                <a:cubicBezTo>
                  <a:pt x="981210" y="864304"/>
                  <a:pt x="254595" y="827136"/>
                  <a:pt x="0" y="830997"/>
                </a:cubicBezTo>
                <a:cubicBezTo>
                  <a:pt x="-46789" y="667851"/>
                  <a:pt x="2528" y="543840"/>
                  <a:pt x="0" y="423808"/>
                </a:cubicBezTo>
                <a:cubicBezTo>
                  <a:pt x="-2528" y="303776"/>
                  <a:pt x="45260" y="111603"/>
                  <a:pt x="0" y="0"/>
                </a:cubicBezTo>
                <a:close/>
              </a:path>
            </a:pathLst>
          </a:custGeom>
          <a:solidFill>
            <a:srgbClr val="96D9C9"/>
          </a:solidFill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Nhiệm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vụ</a:t>
            </a:r>
            <a:r>
              <a:rPr lang="en-US" sz="4800" dirty="0">
                <a:ln>
                  <a:solidFill>
                    <a:schemeClr val="tx1"/>
                  </a:solidFill>
                </a:ln>
                <a:solidFill>
                  <a:srgbClr val="E99636"/>
                </a:solidFill>
                <a:latin typeface="UTM Cookies" panose="02040603050506020204" pitchFamily="18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3AD9D1-28D8-AF49-9BCE-5049036D1E0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619492"/>
            <a:ext cx="2285253" cy="19837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A60B32-5EEB-2E4C-AA9B-FCD72230AE15}"/>
              </a:ext>
            </a:extLst>
          </p:cNvPr>
          <p:cNvSpPr txBox="1"/>
          <p:nvPr/>
        </p:nvSpPr>
        <p:spPr>
          <a:xfrm>
            <a:off x="622300" y="5275741"/>
            <a:ext cx="1775012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UTM Cookies" panose="02040603050506020204" pitchFamily="18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529F1-E467-954D-808B-7F1AF2D38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35" b="89968" l="9979" r="89995">
                        <a14:foregroundMark x1="18872" y1="85749" x2="18872" y2="85749"/>
                        <a14:foregroundMark x1="56326" y1="88112" x2="56326" y2="88112"/>
                        <a14:foregroundMark x1="57226" y1="88112" x2="57226" y2="88112"/>
                        <a14:foregroundMark x1="54050" y1="27719" x2="54050" y2="27719"/>
                        <a14:foregroundMark x1="48650" y1="14373" x2="48650" y2="14373"/>
                        <a14:foregroundMark x1="29698" y1="13069" x2="58576" y2="12548"/>
                        <a14:foregroundMark x1="58576" y1="12548" x2="58576" y2="12548"/>
                        <a14:foregroundMark x1="29698" y1="13591" x2="54950" y2="14634"/>
                        <a14:foregroundMark x1="31948" y1="9158" x2="57676" y2="14113"/>
                        <a14:foregroundMark x1="57676" y1="14113" x2="57676" y2="14113"/>
                        <a14:foregroundMark x1="29248" y1="9679" x2="61726" y2="9940"/>
                        <a14:foregroundMark x1="23372" y1="18300" x2="62176" y2="21169"/>
                        <a14:foregroundMark x1="32398" y1="7578" x2="32398" y2="7578"/>
                        <a14:foregroundMark x1="33298" y1="7839" x2="33298" y2="7839"/>
                        <a14:foregroundMark x1="34198" y1="8099" x2="58576" y2="9158"/>
                        <a14:foregroundMark x1="37824" y1="7056" x2="53600" y2="6796"/>
                        <a14:foregroundMark x1="53600" y1="6796" x2="53600" y2="6796"/>
                        <a14:foregroundMark x1="39624" y1="6535" x2="39624" y2="6535"/>
                        <a14:foregroundMark x1="49550" y1="6535" x2="49550" y2="6535"/>
                        <a14:foregroundMark x1="44574" y1="6535" x2="44574" y2="6535"/>
                        <a14:foregroundMark x1="53600" y1="86532" x2="53150" y2="87314"/>
                        <a14:foregroundMark x1="58576" y1="88633" x2="58576" y2="88633"/>
                        <a14:foregroundMark x1="52250" y1="86010" x2="55876" y2="85228"/>
                        <a14:foregroundMark x1="55876" y1="86010" x2="59476" y2="88633"/>
                        <a14:foregroundMark x1="56326" y1="85228" x2="59926" y2="88894"/>
                        <a14:foregroundMark x1="20222" y1="84706" x2="12096" y2="87053"/>
                        <a14:foregroundMark x1="16173" y1="85228" x2="19772" y2="86792"/>
                        <a14:foregroundMark x1="17073" y1="85489" x2="17522" y2="88112"/>
                        <a14:foregroundMark x1="12996" y1="87836" x2="26098" y2="87053"/>
                        <a14:foregroundMark x1="26098" y1="87053" x2="26098" y2="87053"/>
                        <a14:foregroundMark x1="19322" y1="88894" x2="31048" y2="87053"/>
                        <a14:foregroundMark x1="31048" y1="87053" x2="31048" y2="87053"/>
                        <a14:foregroundMark x1="51350" y1="25617" x2="55426" y2="27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508" y="3414297"/>
            <a:ext cx="1806982" cy="3117977"/>
          </a:xfrm>
          <a:prstGeom prst="rect">
            <a:avLst/>
          </a:prstGeom>
        </p:spPr>
      </p:pic>
      <p:sp>
        <p:nvSpPr>
          <p:cNvPr id="6" name="Wave 5"/>
          <p:cNvSpPr/>
          <p:nvPr/>
        </p:nvSpPr>
        <p:spPr>
          <a:xfrm>
            <a:off x="3221664" y="4290170"/>
            <a:ext cx="8048847" cy="1796903"/>
          </a:xfrm>
          <a:prstGeom prst="wave">
            <a:avLst>
              <a:gd name="adj1" fmla="val 5399"/>
              <a:gd name="adj2" fmla="val 0"/>
            </a:avLst>
          </a:prstGeom>
          <a:solidFill>
            <a:schemeClr val="bg1"/>
          </a:solidFill>
          <a:ln w="38100">
            <a:solidFill>
              <a:srgbClr val="96D9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picnic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800" dirty="0" err="1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800" dirty="0">
                <a:solidFill>
                  <a:srgbClr val="3C8F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2430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780954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640</Words>
  <Application>Microsoft Office PowerPoint</Application>
  <PresentationFormat>Widescreen</PresentationFormat>
  <Paragraphs>155</Paragraphs>
  <Slides>28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UTM Azuki</vt:lpstr>
      <vt:lpstr>UTM Cookies</vt:lpstr>
      <vt:lpstr>UTM Tam 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18</cp:revision>
  <dcterms:created xsi:type="dcterms:W3CDTF">2022-02-07T11:14:40Z</dcterms:created>
  <dcterms:modified xsi:type="dcterms:W3CDTF">2023-07-23T14:19:43Z</dcterms:modified>
</cp:coreProperties>
</file>