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</p:sldMasterIdLst>
  <p:notesMasterIdLst>
    <p:notesMasterId r:id="rId28"/>
  </p:notesMasterIdLst>
  <p:sldIdLst>
    <p:sldId id="265" r:id="rId3"/>
    <p:sldId id="264" r:id="rId4"/>
    <p:sldId id="266" r:id="rId5"/>
    <p:sldId id="307" r:id="rId6"/>
    <p:sldId id="309" r:id="rId7"/>
    <p:sldId id="303" r:id="rId8"/>
    <p:sldId id="308" r:id="rId9"/>
    <p:sldId id="305" r:id="rId10"/>
    <p:sldId id="259" r:id="rId11"/>
    <p:sldId id="312" r:id="rId12"/>
    <p:sldId id="260" r:id="rId13"/>
    <p:sldId id="313" r:id="rId14"/>
    <p:sldId id="314" r:id="rId15"/>
    <p:sldId id="261" r:id="rId16"/>
    <p:sldId id="315" r:id="rId17"/>
    <p:sldId id="316" r:id="rId18"/>
    <p:sldId id="317" r:id="rId19"/>
    <p:sldId id="263" r:id="rId20"/>
    <p:sldId id="318" r:id="rId21"/>
    <p:sldId id="304" r:id="rId22"/>
    <p:sldId id="262" r:id="rId23"/>
    <p:sldId id="310" r:id="rId24"/>
    <p:sldId id="311" r:id="rId25"/>
    <p:sldId id="302" r:id="rId26"/>
    <p:sldId id="319" r:id="rId27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5B5"/>
    <a:srgbClr val="95B3D7"/>
    <a:srgbClr val="4A3B34"/>
    <a:srgbClr val="FFE0E0"/>
    <a:srgbClr val="8EC121"/>
    <a:srgbClr val="D5EFC2"/>
    <a:srgbClr val="D8E593"/>
    <a:srgbClr val="1BA02A"/>
    <a:srgbClr val="F3C834"/>
    <a:srgbClr val="FA3B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3018" y="20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image" Target="../media/image62.wmf"/><Relationship Id="rId7" Type="http://schemas.openxmlformats.org/officeDocument/2006/relationships/image" Target="../media/image59.wmf"/><Relationship Id="rId2" Type="http://schemas.openxmlformats.org/officeDocument/2006/relationships/image" Target="../media/image61.wmf"/><Relationship Id="rId1" Type="http://schemas.openxmlformats.org/officeDocument/2006/relationships/image" Target="../media/image57.wmf"/><Relationship Id="rId6" Type="http://schemas.openxmlformats.org/officeDocument/2006/relationships/image" Target="../media/image64.wmf"/><Relationship Id="rId5" Type="http://schemas.openxmlformats.org/officeDocument/2006/relationships/image" Target="../media/image63.wmf"/><Relationship Id="rId4" Type="http://schemas.openxmlformats.org/officeDocument/2006/relationships/image" Target="../media/image58.wmf"/><Relationship Id="rId9" Type="http://schemas.openxmlformats.org/officeDocument/2006/relationships/image" Target="../media/image6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7" Type="http://schemas.openxmlformats.org/officeDocument/2006/relationships/image" Target="../media/image48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47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4" Type="http://schemas.openxmlformats.org/officeDocument/2006/relationships/image" Target="../media/image5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9A8841-296A-430E-9F0F-40FB969B1AEC}" type="datetimeFigureOut">
              <a:rPr lang="zh-CN" altLang="en-US" smtClean="0"/>
              <a:t>2022/2/20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1C694-449D-4D40-86DF-2E07081656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7677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C694-449D-4D40-86DF-2E070816564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1644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C694-449D-4D40-86DF-2E070816564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2588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C694-449D-4D40-86DF-2E070816564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052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C694-449D-4D40-86DF-2E070816564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3703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C694-449D-4D40-86DF-2E070816564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4836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C694-449D-4D40-86DF-2E070816564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328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C694-449D-4D40-86DF-2E070816564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259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C694-449D-4D40-86DF-2E0708165647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0332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1C694-449D-4D40-86DF-2E0708165647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6626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fade/>
      </p:transition>
    </mc:Choice>
    <mc:Fallback xmlns="">
      <p:transition spd="med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008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770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133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681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8829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 + Design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0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1320800" y="-1549399"/>
            <a:ext cx="12981939" cy="765668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3077400" y="948233"/>
            <a:ext cx="6037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3706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231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77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6020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5783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5363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36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963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61257" y="6473371"/>
            <a:ext cx="1436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MăngNon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3033486" y="6842703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sẻ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tặng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0382348780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0984848929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7071" y="1108087"/>
            <a:ext cx="4029456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-5067742"/>
            <a:ext cx="4029456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3000">
        <p:fade/>
      </p:transition>
    </mc:Choice>
    <mc:Fallback xmlns="">
      <p:transition spd="med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85663" y="-6229531"/>
            <a:ext cx="8142300" cy="13857923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0339" y="6488668"/>
            <a:ext cx="1327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UTM Avenida" panose="02040603050506020204" pitchFamily="18" charset="0"/>
                <a:ea typeface="+mn-ea"/>
                <a:cs typeface="+mn-cs"/>
              </a:rPr>
              <a:t>MăngNon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UTM Avenida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67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28.wmf"/><Relationship Id="rId18" Type="http://schemas.openxmlformats.org/officeDocument/2006/relationships/oleObject" Target="../embeddings/oleObject7.bin"/><Relationship Id="rId3" Type="http://schemas.openxmlformats.org/officeDocument/2006/relationships/image" Target="../media/image32.jpeg"/><Relationship Id="rId21" Type="http://schemas.openxmlformats.org/officeDocument/2006/relationships/image" Target="../media/image33.png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6.bin"/><Relationship Id="rId20" Type="http://schemas.openxmlformats.org/officeDocument/2006/relationships/slide" Target="slide9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7.wmf"/><Relationship Id="rId5" Type="http://schemas.microsoft.com/office/2007/relationships/hdphoto" Target="../media/hdphoto2.wdp"/><Relationship Id="rId15" Type="http://schemas.openxmlformats.org/officeDocument/2006/relationships/image" Target="../media/image29.wmf"/><Relationship Id="rId10" Type="http://schemas.openxmlformats.org/officeDocument/2006/relationships/oleObject" Target="../embeddings/oleObject3.bin"/><Relationship Id="rId19" Type="http://schemas.openxmlformats.org/officeDocument/2006/relationships/image" Target="../media/image31.wmf"/><Relationship Id="rId4" Type="http://schemas.openxmlformats.org/officeDocument/2006/relationships/image" Target="../media/image15.png"/><Relationship Id="rId9" Type="http://schemas.openxmlformats.org/officeDocument/2006/relationships/image" Target="../media/image26.wmf"/><Relationship Id="rId1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36.wmf"/><Relationship Id="rId3" Type="http://schemas.openxmlformats.org/officeDocument/2006/relationships/image" Target="../media/image32.jpeg"/><Relationship Id="rId7" Type="http://schemas.openxmlformats.org/officeDocument/2006/relationships/image" Target="../media/image33.png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slide" Target="slide9.xml"/><Relationship Id="rId11" Type="http://schemas.openxmlformats.org/officeDocument/2006/relationships/image" Target="../media/image35.wmf"/><Relationship Id="rId5" Type="http://schemas.microsoft.com/office/2007/relationships/hdphoto" Target="../media/hdphoto2.wdp"/><Relationship Id="rId15" Type="http://schemas.openxmlformats.org/officeDocument/2006/relationships/image" Target="../media/image37.wmf"/><Relationship Id="rId10" Type="http://schemas.openxmlformats.org/officeDocument/2006/relationships/oleObject" Target="../embeddings/oleObject9.bin"/><Relationship Id="rId4" Type="http://schemas.openxmlformats.org/officeDocument/2006/relationships/image" Target="../media/image15.png"/><Relationship Id="rId9" Type="http://schemas.openxmlformats.org/officeDocument/2006/relationships/image" Target="../media/image34.wmf"/><Relationship Id="rId14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39.wmf"/><Relationship Id="rId3" Type="http://schemas.openxmlformats.org/officeDocument/2006/relationships/image" Target="../media/image32.jpeg"/><Relationship Id="rId7" Type="http://schemas.openxmlformats.org/officeDocument/2006/relationships/image" Target="../media/image34.wmf"/><Relationship Id="rId12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38.wmf"/><Relationship Id="rId5" Type="http://schemas.openxmlformats.org/officeDocument/2006/relationships/image" Target="../media/image33.png"/><Relationship Id="rId10" Type="http://schemas.openxmlformats.org/officeDocument/2006/relationships/oleObject" Target="../embeddings/oleObject14.bin"/><Relationship Id="rId4" Type="http://schemas.openxmlformats.org/officeDocument/2006/relationships/slide" Target="slide9.xml"/><Relationship Id="rId9" Type="http://schemas.openxmlformats.org/officeDocument/2006/relationships/image" Target="../media/image35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image" Target="../media/image32.jpeg"/><Relationship Id="rId7" Type="http://schemas.openxmlformats.org/officeDocument/2006/relationships/image" Target="../media/image36.wmf"/><Relationship Id="rId12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40.wmf"/><Relationship Id="rId5" Type="http://schemas.openxmlformats.org/officeDocument/2006/relationships/image" Target="../media/image33.png"/><Relationship Id="rId10" Type="http://schemas.openxmlformats.org/officeDocument/2006/relationships/oleObject" Target="../embeddings/oleObject18.bin"/><Relationship Id="rId4" Type="http://schemas.openxmlformats.org/officeDocument/2006/relationships/slide" Target="slide9.xml"/><Relationship Id="rId9" Type="http://schemas.openxmlformats.org/officeDocument/2006/relationships/image" Target="../media/image37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45.wmf"/><Relationship Id="rId18" Type="http://schemas.openxmlformats.org/officeDocument/2006/relationships/oleObject" Target="../embeddings/oleObject25.bin"/><Relationship Id="rId3" Type="http://schemas.openxmlformats.org/officeDocument/2006/relationships/image" Target="../media/image49.jpeg"/><Relationship Id="rId21" Type="http://schemas.openxmlformats.org/officeDocument/2006/relationships/image" Target="../media/image33.png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22.bin"/><Relationship Id="rId17" Type="http://schemas.openxmlformats.org/officeDocument/2006/relationships/image" Target="../media/image47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4.bin"/><Relationship Id="rId20" Type="http://schemas.openxmlformats.org/officeDocument/2006/relationships/slide" Target="slide9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44.wmf"/><Relationship Id="rId5" Type="http://schemas.microsoft.com/office/2007/relationships/hdphoto" Target="../media/hdphoto2.wdp"/><Relationship Id="rId15" Type="http://schemas.openxmlformats.org/officeDocument/2006/relationships/image" Target="../media/image46.wmf"/><Relationship Id="rId10" Type="http://schemas.openxmlformats.org/officeDocument/2006/relationships/oleObject" Target="../embeddings/oleObject21.bin"/><Relationship Id="rId19" Type="http://schemas.openxmlformats.org/officeDocument/2006/relationships/image" Target="../media/image48.wmf"/><Relationship Id="rId4" Type="http://schemas.openxmlformats.org/officeDocument/2006/relationships/image" Target="../media/image15.png"/><Relationship Id="rId9" Type="http://schemas.openxmlformats.org/officeDocument/2006/relationships/image" Target="../media/image43.wmf"/><Relationship Id="rId14" Type="http://schemas.openxmlformats.org/officeDocument/2006/relationships/oleObject" Target="../embeddings/oleObject23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image" Target="../media/image53.wmf"/><Relationship Id="rId3" Type="http://schemas.openxmlformats.org/officeDocument/2006/relationships/image" Target="../media/image49.jpeg"/><Relationship Id="rId7" Type="http://schemas.openxmlformats.org/officeDocument/2006/relationships/image" Target="../media/image50.wmf"/><Relationship Id="rId12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52.wmf"/><Relationship Id="rId5" Type="http://schemas.openxmlformats.org/officeDocument/2006/relationships/image" Target="../media/image33.png"/><Relationship Id="rId10" Type="http://schemas.openxmlformats.org/officeDocument/2006/relationships/oleObject" Target="../embeddings/oleObject28.bin"/><Relationship Id="rId4" Type="http://schemas.openxmlformats.org/officeDocument/2006/relationships/slide" Target="slide9.xml"/><Relationship Id="rId9" Type="http://schemas.openxmlformats.org/officeDocument/2006/relationships/image" Target="../media/image51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image" Target="../media/image49.jpeg"/><Relationship Id="rId7" Type="http://schemas.openxmlformats.org/officeDocument/2006/relationships/image" Target="../media/image5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33.png"/><Relationship Id="rId10" Type="http://schemas.openxmlformats.org/officeDocument/2006/relationships/image" Target="../media/image54.png"/><Relationship Id="rId4" Type="http://schemas.openxmlformats.org/officeDocument/2006/relationships/slide" Target="slide9.xml"/><Relationship Id="rId9" Type="http://schemas.openxmlformats.org/officeDocument/2006/relationships/image" Target="../media/image51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3" Type="http://schemas.openxmlformats.org/officeDocument/2006/relationships/image" Target="../media/image49.jpeg"/><Relationship Id="rId7" Type="http://schemas.openxmlformats.org/officeDocument/2006/relationships/image" Target="../media/image5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9.bin"/><Relationship Id="rId11" Type="http://schemas.openxmlformats.org/officeDocument/2006/relationships/image" Target="../media/image33.png"/><Relationship Id="rId5" Type="http://schemas.openxmlformats.org/officeDocument/2006/relationships/image" Target="../media/image52.wmf"/><Relationship Id="rId10" Type="http://schemas.openxmlformats.org/officeDocument/2006/relationships/slide" Target="slide9.xml"/><Relationship Id="rId4" Type="http://schemas.openxmlformats.org/officeDocument/2006/relationships/oleObject" Target="../embeddings/oleObject30.bin"/><Relationship Id="rId9" Type="http://schemas.openxmlformats.org/officeDocument/2006/relationships/image" Target="../media/image56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59.wmf"/><Relationship Id="rId3" Type="http://schemas.openxmlformats.org/officeDocument/2006/relationships/image" Target="../media/image60.png"/><Relationship Id="rId7" Type="http://schemas.microsoft.com/office/2007/relationships/hdphoto" Target="../media/hdphoto2.wdp"/><Relationship Id="rId12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5.png"/><Relationship Id="rId11" Type="http://schemas.openxmlformats.org/officeDocument/2006/relationships/image" Target="../media/image58.wmf"/><Relationship Id="rId5" Type="http://schemas.openxmlformats.org/officeDocument/2006/relationships/image" Target="../media/image33.png"/><Relationship Id="rId10" Type="http://schemas.openxmlformats.org/officeDocument/2006/relationships/oleObject" Target="../embeddings/oleObject32.bin"/><Relationship Id="rId4" Type="http://schemas.openxmlformats.org/officeDocument/2006/relationships/slide" Target="slide9.xml"/><Relationship Id="rId9" Type="http://schemas.openxmlformats.org/officeDocument/2006/relationships/image" Target="../media/image57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58.wmf"/><Relationship Id="rId18" Type="http://schemas.openxmlformats.org/officeDocument/2006/relationships/oleObject" Target="../embeddings/oleObject33.bin"/><Relationship Id="rId3" Type="http://schemas.openxmlformats.org/officeDocument/2006/relationships/image" Target="../media/image60.png"/><Relationship Id="rId21" Type="http://schemas.openxmlformats.org/officeDocument/2006/relationships/image" Target="../media/image65.wmf"/><Relationship Id="rId7" Type="http://schemas.openxmlformats.org/officeDocument/2006/relationships/image" Target="../media/image57.wmf"/><Relationship Id="rId12" Type="http://schemas.openxmlformats.org/officeDocument/2006/relationships/oleObject" Target="../embeddings/oleObject37.bin"/><Relationship Id="rId17" Type="http://schemas.openxmlformats.org/officeDocument/2006/relationships/image" Target="../media/image64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9.bin"/><Relationship Id="rId20" Type="http://schemas.openxmlformats.org/officeDocument/2006/relationships/oleObject" Target="../embeddings/oleObject40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62.wmf"/><Relationship Id="rId5" Type="http://schemas.openxmlformats.org/officeDocument/2006/relationships/image" Target="../media/image33.png"/><Relationship Id="rId15" Type="http://schemas.openxmlformats.org/officeDocument/2006/relationships/image" Target="../media/image63.wmf"/><Relationship Id="rId23" Type="http://schemas.openxmlformats.org/officeDocument/2006/relationships/image" Target="../media/image66.wmf"/><Relationship Id="rId10" Type="http://schemas.openxmlformats.org/officeDocument/2006/relationships/oleObject" Target="../embeddings/oleObject36.bin"/><Relationship Id="rId19" Type="http://schemas.openxmlformats.org/officeDocument/2006/relationships/image" Target="../media/image59.wmf"/><Relationship Id="rId4" Type="http://schemas.openxmlformats.org/officeDocument/2006/relationships/slide" Target="slide9.xml"/><Relationship Id="rId9" Type="http://schemas.openxmlformats.org/officeDocument/2006/relationships/image" Target="../media/image61.wmf"/><Relationship Id="rId14" Type="http://schemas.openxmlformats.org/officeDocument/2006/relationships/oleObject" Target="../embeddings/oleObject38.bin"/><Relationship Id="rId22" Type="http://schemas.openxmlformats.org/officeDocument/2006/relationships/oleObject" Target="../embeddings/oleObject4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image" Target="../media/image21.png"/><Relationship Id="rId3" Type="http://schemas.openxmlformats.org/officeDocument/2006/relationships/slide" Target="slide10.xml"/><Relationship Id="rId7" Type="http://schemas.openxmlformats.org/officeDocument/2006/relationships/image" Target="../media/image18.jpeg"/><Relationship Id="rId12" Type="http://schemas.microsoft.com/office/2007/relationships/hdphoto" Target="../media/hdphoto4.wdp"/><Relationship Id="rId2" Type="http://schemas.openxmlformats.org/officeDocument/2006/relationships/image" Target="../media/image16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11" Type="http://schemas.openxmlformats.org/officeDocument/2006/relationships/image" Target="../media/image20.png"/><Relationship Id="rId5" Type="http://schemas.microsoft.com/office/2007/relationships/hdphoto" Target="../media/hdphoto3.wdp"/><Relationship Id="rId15" Type="http://schemas.openxmlformats.org/officeDocument/2006/relationships/image" Target="../media/image23.png"/><Relationship Id="rId10" Type="http://schemas.openxmlformats.org/officeDocument/2006/relationships/slide" Target="slide18.xml"/><Relationship Id="rId4" Type="http://schemas.openxmlformats.org/officeDocument/2006/relationships/image" Target="../media/image17.png"/><Relationship Id="rId9" Type="http://schemas.openxmlformats.org/officeDocument/2006/relationships/image" Target="../media/image19.jpe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>
            <a:extLst>
              <a:ext uri="{FF2B5EF4-FFF2-40B4-BE49-F238E27FC236}">
                <a16:creationId xmlns:a16="http://schemas.microsoft.com/office/drawing/2014/main" id="{A676EEB7-19D8-45A7-B09C-90C979B045DD}"/>
              </a:ext>
            </a:extLst>
          </p:cNvPr>
          <p:cNvGrpSpPr/>
          <p:nvPr/>
        </p:nvGrpSpPr>
        <p:grpSpPr>
          <a:xfrm>
            <a:off x="1642819" y="162664"/>
            <a:ext cx="8570563" cy="6576338"/>
            <a:chOff x="3841573" y="1075211"/>
            <a:chExt cx="4221463" cy="4893782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E0EB6B0-8AB4-45D9-B711-5F2147DC7208}"/>
                </a:ext>
              </a:extLst>
            </p:cNvPr>
            <p:cNvGrpSpPr/>
            <p:nvPr/>
          </p:nvGrpSpPr>
          <p:grpSpPr>
            <a:xfrm>
              <a:off x="4191585" y="1075211"/>
              <a:ext cx="3871451" cy="4893782"/>
              <a:chOff x="183251" y="982109"/>
              <a:chExt cx="3871451" cy="4893782"/>
            </a:xfrm>
          </p:grpSpPr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B12E52F1-B0FF-4CE8-B878-635CE4BF78E3}"/>
                  </a:ext>
                </a:extLst>
              </p:cNvPr>
              <p:cNvSpPr/>
              <p:nvPr/>
            </p:nvSpPr>
            <p:spPr>
              <a:xfrm>
                <a:off x="335266" y="1127750"/>
                <a:ext cx="3462826" cy="40939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33" name="图片 32">
                <a:extLst>
                  <a:ext uri="{FF2B5EF4-FFF2-40B4-BE49-F238E27FC236}">
                    <a16:creationId xmlns:a16="http://schemas.microsoft.com/office/drawing/2014/main" id="{DE588D84-C62D-4DD9-8139-BCB65D7179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3251" y="982109"/>
                <a:ext cx="3871451" cy="4893782"/>
              </a:xfrm>
              <a:prstGeom prst="rect">
                <a:avLst/>
              </a:prstGeom>
            </p:spPr>
          </p:pic>
        </p:grpSp>
        <p:pic>
          <p:nvPicPr>
            <p:cNvPr id="4" name="Picture 28" descr="扁平化伞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1573" y="4649716"/>
              <a:ext cx="1133073" cy="1133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16BE1EF-6F79-4E1E-9271-2CA77B7EDAA4}"/>
              </a:ext>
            </a:extLst>
          </p:cNvPr>
          <p:cNvGrpSpPr/>
          <p:nvPr/>
        </p:nvGrpSpPr>
        <p:grpSpPr>
          <a:xfrm>
            <a:off x="2900041" y="2692204"/>
            <a:ext cx="6750534" cy="3155709"/>
            <a:chOff x="3501275" y="2727558"/>
            <a:chExt cx="6230409" cy="315570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C0F4907-3474-46B4-A472-85165DC0A10D}"/>
                </a:ext>
              </a:extLst>
            </p:cNvPr>
            <p:cNvSpPr txBox="1"/>
            <p:nvPr/>
          </p:nvSpPr>
          <p:spPr>
            <a:xfrm>
              <a:off x="3501275" y="2727558"/>
              <a:ext cx="618744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UTM Showcard" panose="02040603050506020204" pitchFamily="18" charset="0"/>
                </a:rPr>
                <a:t>LUYỆN TẬP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921AAA-6335-48FC-91B5-7DA651C350B3}"/>
                </a:ext>
              </a:extLst>
            </p:cNvPr>
            <p:cNvSpPr txBox="1"/>
            <p:nvPr/>
          </p:nvSpPr>
          <p:spPr>
            <a:xfrm>
              <a:off x="3544244" y="2836279"/>
              <a:ext cx="618744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chemeClr val="accent2">
                      <a:lumMod val="75000"/>
                    </a:schemeClr>
                  </a:solidFill>
                  <a:latin typeface="UTM Showcard" panose="02040603050506020204" pitchFamily="18" charset="0"/>
                </a:rPr>
                <a:t>LUYỆN TẬP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D5BBA68-C37E-415E-927C-4359AE063B26}"/>
              </a:ext>
            </a:extLst>
          </p:cNvPr>
          <p:cNvGrpSpPr/>
          <p:nvPr/>
        </p:nvGrpSpPr>
        <p:grpSpPr>
          <a:xfrm rot="20480437">
            <a:off x="3048733" y="1629269"/>
            <a:ext cx="2649806" cy="796115"/>
            <a:chOff x="3686942" y="1802230"/>
            <a:chExt cx="2649806" cy="79611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C6FBD4A-1626-4063-8B92-777A9A1A94AC}"/>
                </a:ext>
              </a:extLst>
            </p:cNvPr>
            <p:cNvSpPr txBox="1"/>
            <p:nvPr/>
          </p:nvSpPr>
          <p:spPr>
            <a:xfrm>
              <a:off x="3686942" y="1802230"/>
              <a:ext cx="26314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#9Slide07 Crocante" panose="02000000000000000000" pitchFamily="2" charset="0"/>
                </a:rPr>
                <a:t>TOÁN 4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54C10D-DB6F-4654-BE44-B3D1965DC9EF}"/>
                </a:ext>
              </a:extLst>
            </p:cNvPr>
            <p:cNvSpPr txBox="1"/>
            <p:nvPr/>
          </p:nvSpPr>
          <p:spPr>
            <a:xfrm>
              <a:off x="3705308" y="1890459"/>
              <a:ext cx="26314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accent6"/>
                  </a:solidFill>
                  <a:latin typeface="#9Slide07 Crocante" panose="02000000000000000000" pitchFamily="2" charset="0"/>
                </a:rPr>
                <a:t>TOÁN 4</a:t>
              </a:r>
            </a:p>
          </p:txBody>
        </p:sp>
      </p:grpSp>
      <p:pic>
        <p:nvPicPr>
          <p:cNvPr id="12" name="图片 33">
            <a:extLst>
              <a:ext uri="{FF2B5EF4-FFF2-40B4-BE49-F238E27FC236}">
                <a16:creationId xmlns:a16="http://schemas.microsoft.com/office/drawing/2014/main" id="{30FC948C-0CAE-409A-A0EA-EDDD24F7DC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207" y="401939"/>
            <a:ext cx="1295927" cy="1198288"/>
          </a:xfrm>
          <a:prstGeom prst="rect">
            <a:avLst/>
          </a:prstGeom>
        </p:spPr>
      </p:pic>
      <p:pic>
        <p:nvPicPr>
          <p:cNvPr id="13" name="图片 16">
            <a:extLst>
              <a:ext uri="{FF2B5EF4-FFF2-40B4-BE49-F238E27FC236}">
                <a16:creationId xmlns:a16="http://schemas.microsoft.com/office/drawing/2014/main" id="{DF3F8185-B5A0-44D0-AEF7-338BEA96690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3" t="2501" r="10253" b="2498"/>
          <a:stretch/>
        </p:blipFill>
        <p:spPr>
          <a:xfrm>
            <a:off x="7599680" y="135"/>
            <a:ext cx="3058499" cy="26800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7342593-8DD1-4264-9471-888F722FD31F}"/>
              </a:ext>
            </a:extLst>
          </p:cNvPr>
          <p:cNvSpPr txBox="1"/>
          <p:nvPr/>
        </p:nvSpPr>
        <p:spPr>
          <a:xfrm>
            <a:off x="6413160" y="4318909"/>
            <a:ext cx="2631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2">
                    <a:lumMod val="40000"/>
                    <a:lumOff val="60000"/>
                  </a:schemeClr>
                </a:solidFill>
                <a:latin typeface="#9Slide07 Crocante" panose="02000000000000000000" pitchFamily="2" charset="0"/>
              </a:rPr>
              <a:t>Tr 133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73483C-ED7C-41B0-8F9D-CB2864FBAFB6}"/>
              </a:ext>
            </a:extLst>
          </p:cNvPr>
          <p:cNvSpPr txBox="1"/>
          <p:nvPr/>
        </p:nvSpPr>
        <p:spPr>
          <a:xfrm>
            <a:off x="6413160" y="4368420"/>
            <a:ext cx="2631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7 Crocante" panose="02000000000000000000" pitchFamily="2" charset="0"/>
              </a:rPr>
              <a:t>Tr 133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4B9EA4-2C9D-4DC1-B92C-FCA1DF249233}"/>
              </a:ext>
            </a:extLst>
          </p:cNvPr>
          <p:cNvSpPr txBox="1"/>
          <p:nvPr/>
        </p:nvSpPr>
        <p:spPr>
          <a:xfrm>
            <a:off x="8415964" y="6289781"/>
            <a:ext cx="2631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7 Crocante" panose="02000000000000000000" pitchFamily="2" charset="0"/>
              </a:rPr>
              <a:t>Hảo</a:t>
            </a:r>
            <a:r>
              <a:rPr lang="en-US" sz="1600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sz="16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7 Crocante" panose="02000000000000000000" pitchFamily="2" charset="0"/>
              </a:rPr>
              <a:t>mnt</a:t>
            </a:r>
            <a:endParaRPr lang="en-US" sz="1600" dirty="0">
              <a:solidFill>
                <a:schemeClr val="accent5">
                  <a:lumMod val="60000"/>
                  <a:lumOff val="40000"/>
                </a:schemeClr>
              </a:solidFill>
              <a:latin typeface="#9Slide07 Crocante" panose="02000000000000000000" pitchFamily="2" charset="0"/>
            </a:endParaRPr>
          </a:p>
        </p:txBody>
      </p:sp>
      <p:pic>
        <p:nvPicPr>
          <p:cNvPr id="18" name="图片 37">
            <a:extLst>
              <a:ext uri="{FF2B5EF4-FFF2-40B4-BE49-F238E27FC236}">
                <a16:creationId xmlns:a16="http://schemas.microsoft.com/office/drawing/2014/main" id="{6C83AFD5-AFC4-438B-A3DD-349EA0561E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639776">
            <a:off x="2291314" y="5362201"/>
            <a:ext cx="1576601" cy="150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5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 descr="C:\Users\HP\Desktop\sunrise-on-mount-kilimanjaro-james-zeg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200" y="-431800"/>
            <a:ext cx="12395200" cy="734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5547" y="275432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76001" y="6477001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347365" y="29210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06684" y="402738"/>
            <a:ext cx="7851358" cy="928486"/>
          </a:xfrm>
          <a:prstGeom prst="rect">
            <a:avLst/>
          </a:prstGeom>
          <a:solidFill>
            <a:srgbClr val="95B3D7"/>
          </a:solidFill>
          <a:ln w="57150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pic>
        <p:nvPicPr>
          <p:cNvPr id="18" name="Picture 4" descr="C:\Users\HP\Desktop\posters-cute-boy-and-girl-on-a-plane.jpg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73286" y1="45085" x2="97143" y2="44746"/>
                        <a14:foregroundMark x1="77286" y1="45085" x2="84143" y2="43559"/>
                        <a14:foregroundMark x1="24571" y1="40847" x2="41714" y2="34407"/>
                        <a14:foregroundMark x1="30286" y1="33220" x2="32286" y2="28814"/>
                        <a14:foregroundMark x1="6286" y1="49831" x2="5000" y2="63729"/>
                        <a14:foregroundMark x1="4286" y1="56610" x2="5286" y2="45932"/>
                        <a14:foregroundMark x1="3571" y1="55763" x2="3286" y2="68136"/>
                        <a14:foregroundMark x1="23714" y1="76780" x2="23286" y2="86271"/>
                        <a14:foregroundMark x1="19000" y1="87627" x2="25000" y2="87119"/>
                        <a14:foregroundMark x1="24286" y1="87119" x2="36000" y2="92373"/>
                        <a14:foregroundMark x1="19571" y1="82373" x2="19571" y2="89831"/>
                        <a14:foregroundMark x1="20571" y1="84068" x2="24714" y2="82881"/>
                        <a14:foregroundMark x1="25571" y1="85085" x2="31571" y2="79153"/>
                        <a14:foregroundMark x1="18286" y1="89153" x2="25000" y2="89492"/>
                        <a14:foregroundMark x1="38714" y1="90678" x2="36714" y2="97119"/>
                        <a14:foregroundMark x1="34286" y1="94237" x2="39286" y2="98644"/>
                        <a14:foregroundMark x1="36714" y1="91525" x2="41000" y2="94576"/>
                        <a14:foregroundMark x1="37571" y1="90000" x2="38286" y2="78814"/>
                        <a14:foregroundMark x1="39286" y1="91017" x2="47000" y2="82712"/>
                        <a14:foregroundMark x1="82000" y1="71356" x2="84714" y2="81695"/>
                        <a14:foregroundMark x1="80286" y1="79492" x2="84714" y2="8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818744" y="-117585"/>
            <a:ext cx="4069817" cy="336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23655C4-DE65-42AB-970E-49D74396821B}"/>
              </a:ext>
            </a:extLst>
          </p:cNvPr>
          <p:cNvSpPr/>
          <p:nvPr/>
        </p:nvSpPr>
        <p:spPr>
          <a:xfrm>
            <a:off x="2328221" y="1868049"/>
            <a:ext cx="9579841" cy="2214041"/>
          </a:xfrm>
          <a:prstGeom prst="rect">
            <a:avLst/>
          </a:prstGeom>
          <a:solidFill>
            <a:srgbClr val="FFE0E0">
              <a:alpha val="76078"/>
            </a:srgbClr>
          </a:solidFill>
          <a:ln w="381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Object 31">
            <a:extLst>
              <a:ext uri="{FF2B5EF4-FFF2-40B4-BE49-F238E27FC236}">
                <a16:creationId xmlns:a16="http://schemas.microsoft.com/office/drawing/2014/main" id="{F9C9C25C-A0B5-4281-BBBE-726D92A899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0901120"/>
              </p:ext>
            </p:extLst>
          </p:nvPr>
        </p:nvGraphicFramePr>
        <p:xfrm>
          <a:off x="2856464" y="1964392"/>
          <a:ext cx="1816532" cy="2001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Equation" r:id="rId6" imgW="342751" imgH="393529" progId="Equation.3">
                  <p:embed/>
                </p:oleObj>
              </mc:Choice>
              <mc:Fallback>
                <p:oleObj name="Equation" r:id="rId6" imgW="342751" imgH="393529" progId="Equation.3">
                  <p:embed/>
                  <p:pic>
                    <p:nvPicPr>
                      <p:cNvPr id="19" name="Object 31">
                        <a:extLst>
                          <a:ext uri="{FF2B5EF4-FFF2-40B4-BE49-F238E27FC236}">
                            <a16:creationId xmlns:a16="http://schemas.microsoft.com/office/drawing/2014/main" id="{F9C9C25C-A0B5-4281-BBBE-726D92A899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6464" y="1964392"/>
                        <a:ext cx="1816532" cy="20010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32">
            <a:extLst>
              <a:ext uri="{FF2B5EF4-FFF2-40B4-BE49-F238E27FC236}">
                <a16:creationId xmlns:a16="http://schemas.microsoft.com/office/drawing/2014/main" id="{EFE4509F-2BE2-47CE-AE8F-9247F4094D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2417578"/>
              </p:ext>
            </p:extLst>
          </p:nvPr>
        </p:nvGraphicFramePr>
        <p:xfrm>
          <a:off x="4680252" y="1935890"/>
          <a:ext cx="2537573" cy="19864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Equation" r:id="rId8" imgW="482391" imgH="393529" progId="Equation.3">
                  <p:embed/>
                </p:oleObj>
              </mc:Choice>
              <mc:Fallback>
                <p:oleObj name="Equation" r:id="rId8" imgW="482391" imgH="393529" progId="Equation.3">
                  <p:embed/>
                  <p:pic>
                    <p:nvPicPr>
                      <p:cNvPr id="20" name="Object 32">
                        <a:extLst>
                          <a:ext uri="{FF2B5EF4-FFF2-40B4-BE49-F238E27FC236}">
                            <a16:creationId xmlns:a16="http://schemas.microsoft.com/office/drawing/2014/main" id="{EFE4509F-2BE2-47CE-AE8F-9247F4094D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0252" y="1935890"/>
                        <a:ext cx="2537573" cy="19864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33">
            <a:extLst>
              <a:ext uri="{FF2B5EF4-FFF2-40B4-BE49-F238E27FC236}">
                <a16:creationId xmlns:a16="http://schemas.microsoft.com/office/drawing/2014/main" id="{BA2F5CED-EA1D-44A0-AC4D-E7C9CF2621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7187631"/>
              </p:ext>
            </p:extLst>
          </p:nvPr>
        </p:nvGraphicFramePr>
        <p:xfrm>
          <a:off x="7264121" y="1935889"/>
          <a:ext cx="2404702" cy="1986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Equation" r:id="rId10" imgW="457002" imgH="393529" progId="Equation.3">
                  <p:embed/>
                </p:oleObj>
              </mc:Choice>
              <mc:Fallback>
                <p:oleObj name="Equation" r:id="rId10" imgW="457002" imgH="393529" progId="Equation.3">
                  <p:embed/>
                  <p:pic>
                    <p:nvPicPr>
                      <p:cNvPr id="21" name="Object 33">
                        <a:extLst>
                          <a:ext uri="{FF2B5EF4-FFF2-40B4-BE49-F238E27FC236}">
                            <a16:creationId xmlns:a16="http://schemas.microsoft.com/office/drawing/2014/main" id="{BA2F5CED-EA1D-44A0-AC4D-E7C9CF26213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4121" y="1935889"/>
                        <a:ext cx="2404702" cy="19864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34">
            <a:extLst>
              <a:ext uri="{FF2B5EF4-FFF2-40B4-BE49-F238E27FC236}">
                <a16:creationId xmlns:a16="http://schemas.microsoft.com/office/drawing/2014/main" id="{AA4C56F8-7EDA-47DB-851D-A41EA7ADE4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9268153"/>
              </p:ext>
            </p:extLst>
          </p:nvPr>
        </p:nvGraphicFramePr>
        <p:xfrm>
          <a:off x="9711729" y="1974166"/>
          <a:ext cx="1671195" cy="190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Equation" r:id="rId12" imgW="330057" imgH="393529" progId="Equation.3">
                  <p:embed/>
                </p:oleObj>
              </mc:Choice>
              <mc:Fallback>
                <p:oleObj name="Equation" r:id="rId12" imgW="330057" imgH="393529" progId="Equation.3">
                  <p:embed/>
                  <p:pic>
                    <p:nvPicPr>
                      <p:cNvPr id="22" name="Object 34">
                        <a:extLst>
                          <a:ext uri="{FF2B5EF4-FFF2-40B4-BE49-F238E27FC236}">
                            <a16:creationId xmlns:a16="http://schemas.microsoft.com/office/drawing/2014/main" id="{AA4C56F8-7EDA-47DB-851D-A41EA7ADE4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1729" y="1974166"/>
                        <a:ext cx="1671195" cy="1909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39651E02-C1EE-4D98-AB46-F8A996083B49}"/>
              </a:ext>
            </a:extLst>
          </p:cNvPr>
          <p:cNvGrpSpPr/>
          <p:nvPr/>
        </p:nvGrpSpPr>
        <p:grpSpPr>
          <a:xfrm>
            <a:off x="288856" y="1974166"/>
            <a:ext cx="1837671" cy="800229"/>
            <a:chOff x="514342" y="3242283"/>
            <a:chExt cx="1837671" cy="800229"/>
          </a:xfrm>
        </p:grpSpPr>
        <p:sp>
          <p:nvSpPr>
            <p:cNvPr id="23" name="Text Box 1031">
              <a:extLst>
                <a:ext uri="{FF2B5EF4-FFF2-40B4-BE49-F238E27FC236}">
                  <a16:creationId xmlns:a16="http://schemas.microsoft.com/office/drawing/2014/main" id="{C0CC7005-E72F-4640-9F1D-79D701F800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342" y="3242283"/>
              <a:ext cx="1574662" cy="707886"/>
            </a:xfrm>
            <a:prstGeom prst="rect">
              <a:avLst/>
            </a:prstGeom>
            <a:solidFill>
              <a:schemeClr val="tx1"/>
            </a:solidFill>
            <a:ln w="57150">
              <a:noFill/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Mẫu</a:t>
              </a:r>
              <a:endPara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 Box 1031">
              <a:extLst>
                <a:ext uri="{FF2B5EF4-FFF2-40B4-BE49-F238E27FC236}">
                  <a16:creationId xmlns:a16="http://schemas.microsoft.com/office/drawing/2014/main" id="{334F473F-B259-45AE-97D3-D3F79688EE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7351" y="3334626"/>
              <a:ext cx="1574662" cy="70788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57150">
              <a:noFill/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Mẫu</a:t>
              </a:r>
              <a:endPara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F59688E0-9079-44AF-96CC-E9B2A39DC145}"/>
              </a:ext>
            </a:extLst>
          </p:cNvPr>
          <p:cNvSpPr/>
          <p:nvPr/>
        </p:nvSpPr>
        <p:spPr>
          <a:xfrm>
            <a:off x="2324730" y="4236858"/>
            <a:ext cx="9579840" cy="2214041"/>
          </a:xfrm>
          <a:prstGeom prst="rect">
            <a:avLst/>
          </a:prstGeom>
          <a:solidFill>
            <a:srgbClr val="FFE0E0">
              <a:alpha val="76078"/>
            </a:srgbClr>
          </a:solidFill>
          <a:ln w="381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8" name="Object 40">
            <a:extLst>
              <a:ext uri="{FF2B5EF4-FFF2-40B4-BE49-F238E27FC236}">
                <a16:creationId xmlns:a16="http://schemas.microsoft.com/office/drawing/2014/main" id="{57A98A40-D562-4788-B49B-29D7BCD58D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0442723"/>
              </p:ext>
            </p:extLst>
          </p:nvPr>
        </p:nvGraphicFramePr>
        <p:xfrm>
          <a:off x="2856464" y="4339366"/>
          <a:ext cx="2316097" cy="1912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Equation" r:id="rId14" imgW="457002" imgH="393529" progId="Equation.3">
                  <p:embed/>
                </p:oleObj>
              </mc:Choice>
              <mc:Fallback>
                <p:oleObj name="Equation" r:id="rId14" imgW="457002" imgH="393529" progId="Equation.3">
                  <p:embed/>
                  <p:pic>
                    <p:nvPicPr>
                      <p:cNvPr id="28" name="Object 40">
                        <a:extLst>
                          <a:ext uri="{FF2B5EF4-FFF2-40B4-BE49-F238E27FC236}">
                            <a16:creationId xmlns:a16="http://schemas.microsoft.com/office/drawing/2014/main" id="{57A98A40-D562-4788-B49B-29D7BCD58D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6464" y="4339366"/>
                        <a:ext cx="2316097" cy="19129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42">
            <a:extLst>
              <a:ext uri="{FF2B5EF4-FFF2-40B4-BE49-F238E27FC236}">
                <a16:creationId xmlns:a16="http://schemas.microsoft.com/office/drawing/2014/main" id="{8A703CBC-7816-45E4-9E4B-134DB09528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4019316"/>
              </p:ext>
            </p:extLst>
          </p:nvPr>
        </p:nvGraphicFramePr>
        <p:xfrm>
          <a:off x="5269706" y="4416793"/>
          <a:ext cx="2265700" cy="1871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Equation" r:id="rId16" imgW="457002" imgH="393529" progId="Equation.3">
                  <p:embed/>
                </p:oleObj>
              </mc:Choice>
              <mc:Fallback>
                <p:oleObj name="Equation" r:id="rId16" imgW="457002" imgH="393529" progId="Equation.3">
                  <p:embed/>
                  <p:pic>
                    <p:nvPicPr>
                      <p:cNvPr id="29" name="Object 42">
                        <a:extLst>
                          <a:ext uri="{FF2B5EF4-FFF2-40B4-BE49-F238E27FC236}">
                            <a16:creationId xmlns:a16="http://schemas.microsoft.com/office/drawing/2014/main" id="{8A703CBC-7816-45E4-9E4B-134DB09528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9706" y="4416793"/>
                        <a:ext cx="2265700" cy="18716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43">
            <a:extLst>
              <a:ext uri="{FF2B5EF4-FFF2-40B4-BE49-F238E27FC236}">
                <a16:creationId xmlns:a16="http://schemas.microsoft.com/office/drawing/2014/main" id="{85C62D42-509D-4CD8-87ED-ED643DB284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6038497"/>
              </p:ext>
            </p:extLst>
          </p:nvPr>
        </p:nvGraphicFramePr>
        <p:xfrm>
          <a:off x="7648328" y="4363376"/>
          <a:ext cx="1005244" cy="1867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Equation" r:id="rId18" imgW="203112" imgH="393529" progId="Equation.3">
                  <p:embed/>
                </p:oleObj>
              </mc:Choice>
              <mc:Fallback>
                <p:oleObj name="Equation" r:id="rId18" imgW="203112" imgH="393529" progId="Equation.3">
                  <p:embed/>
                  <p:pic>
                    <p:nvPicPr>
                      <p:cNvPr id="30" name="Object 43">
                        <a:extLst>
                          <a:ext uri="{FF2B5EF4-FFF2-40B4-BE49-F238E27FC236}">
                            <a16:creationId xmlns:a16="http://schemas.microsoft.com/office/drawing/2014/main" id="{85C62D42-509D-4CD8-87ED-ED643DB284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8328" y="4363376"/>
                        <a:ext cx="1005244" cy="18671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0" name="Picture 4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653546" y="3936306"/>
            <a:ext cx="2920712" cy="301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F3FC22F0-72F2-482F-BF62-4012CCF568B6}"/>
              </a:ext>
            </a:extLst>
          </p:cNvPr>
          <p:cNvGrpSpPr/>
          <p:nvPr/>
        </p:nvGrpSpPr>
        <p:grpSpPr>
          <a:xfrm>
            <a:off x="-223070" y="3764803"/>
            <a:ext cx="2966611" cy="842060"/>
            <a:chOff x="489443" y="4218405"/>
            <a:chExt cx="1834551" cy="1382685"/>
          </a:xfrm>
        </p:grpSpPr>
        <p:sp>
          <p:nvSpPr>
            <p:cNvPr id="26" name="Text Box 1031">
              <a:extLst>
                <a:ext uri="{FF2B5EF4-FFF2-40B4-BE49-F238E27FC236}">
                  <a16:creationId xmlns:a16="http://schemas.microsoft.com/office/drawing/2014/main" id="{79840114-A936-483B-8790-DB7553F2F2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9443" y="4218405"/>
              <a:ext cx="1574662" cy="1162368"/>
            </a:xfrm>
            <a:prstGeom prst="rect">
              <a:avLst/>
            </a:prstGeom>
            <a:solidFill>
              <a:schemeClr val="tx1"/>
            </a:solidFill>
            <a:ln w="57150">
              <a:noFill/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Mẫu</a:t>
              </a:r>
              <a:endPara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 Box 1031">
              <a:extLst>
                <a:ext uri="{FF2B5EF4-FFF2-40B4-BE49-F238E27FC236}">
                  <a16:creationId xmlns:a16="http://schemas.microsoft.com/office/drawing/2014/main" id="{C1ACCEE0-E5FC-4AA1-B3D2-9552345C5E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9332" y="4438722"/>
              <a:ext cx="1574662" cy="116236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57150">
              <a:noFill/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Viết</a:t>
              </a:r>
              <a:r>
                <a:rPr lang="en-US" alt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gọn</a:t>
              </a:r>
              <a:endPara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313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7.40741E-7 L 1.36654 0.013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320" y="64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" presetClass="entr" presetSubtype="16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 descr="C:\Users\HP\Desktop\sunrise-on-mount-kilimanjaro-james-zeg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200" y="-431800"/>
            <a:ext cx="12395200" cy="734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5547" y="275432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76001" y="6477001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347365" y="29210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06684" y="402738"/>
            <a:ext cx="7851358" cy="928486"/>
          </a:xfrm>
          <a:prstGeom prst="rect">
            <a:avLst/>
          </a:prstGeom>
          <a:solidFill>
            <a:srgbClr val="95B3D7"/>
          </a:solidFill>
          <a:ln w="57150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pic>
        <p:nvPicPr>
          <p:cNvPr id="18" name="Picture 4" descr="C:\Users\HP\Desktop\posters-cute-boy-and-girl-on-a-plane.jpg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73286" y1="45085" x2="97143" y2="44746"/>
                        <a14:foregroundMark x1="77286" y1="45085" x2="84143" y2="43559"/>
                        <a14:foregroundMark x1="24571" y1="40847" x2="41714" y2="34407"/>
                        <a14:foregroundMark x1="30286" y1="33220" x2="32286" y2="28814"/>
                        <a14:foregroundMark x1="6286" y1="49831" x2="5000" y2="63729"/>
                        <a14:foregroundMark x1="4286" y1="56610" x2="5286" y2="45932"/>
                        <a14:foregroundMark x1="3571" y1="55763" x2="3286" y2="68136"/>
                        <a14:foregroundMark x1="23714" y1="76780" x2="23286" y2="86271"/>
                        <a14:foregroundMark x1="19000" y1="87627" x2="25000" y2="87119"/>
                        <a14:foregroundMark x1="24286" y1="87119" x2="36000" y2="92373"/>
                        <a14:foregroundMark x1="19571" y1="82373" x2="19571" y2="89831"/>
                        <a14:foregroundMark x1="20571" y1="84068" x2="24714" y2="82881"/>
                        <a14:foregroundMark x1="25571" y1="85085" x2="31571" y2="79153"/>
                        <a14:foregroundMark x1="18286" y1="89153" x2="25000" y2="89492"/>
                        <a14:foregroundMark x1="38714" y1="90678" x2="36714" y2="97119"/>
                        <a14:foregroundMark x1="34286" y1="94237" x2="39286" y2="98644"/>
                        <a14:foregroundMark x1="36714" y1="91525" x2="41000" y2="94576"/>
                        <a14:foregroundMark x1="37571" y1="90000" x2="38286" y2="78814"/>
                        <a14:foregroundMark x1="39286" y1="91017" x2="47000" y2="82712"/>
                        <a14:foregroundMark x1="82000" y1="71356" x2="84714" y2="81695"/>
                        <a14:foregroundMark x1="80286" y1="79492" x2="84714" y2="8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818744" y="-117585"/>
            <a:ext cx="4069817" cy="336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653546" y="3936306"/>
            <a:ext cx="2920712" cy="301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70E3E25-3A75-4829-9EDB-ED252EAAD5D3}"/>
              </a:ext>
            </a:extLst>
          </p:cNvPr>
          <p:cNvGrpSpPr/>
          <p:nvPr/>
        </p:nvGrpSpPr>
        <p:grpSpPr>
          <a:xfrm>
            <a:off x="1249768" y="2257235"/>
            <a:ext cx="3082595" cy="1822050"/>
            <a:chOff x="1621761" y="2114256"/>
            <a:chExt cx="3082595" cy="1822050"/>
          </a:xfrm>
        </p:grpSpPr>
        <p:sp>
          <p:nvSpPr>
            <p:cNvPr id="5" name="Rounded Rectangle 4"/>
            <p:cNvSpPr/>
            <p:nvPr/>
          </p:nvSpPr>
          <p:spPr>
            <a:xfrm>
              <a:off x="1621761" y="2117130"/>
              <a:ext cx="3082595" cy="1819176"/>
            </a:xfrm>
            <a:prstGeom prst="rect">
              <a:avLst/>
            </a:prstGeom>
            <a:solidFill>
              <a:srgbClr val="FCD5B5">
                <a:alpha val="69804"/>
              </a:srgbClr>
            </a:solidFill>
            <a:ln w="76200">
              <a:solidFill>
                <a:srgbClr val="4A3B3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36" name="Object 37">
              <a:extLst>
                <a:ext uri="{FF2B5EF4-FFF2-40B4-BE49-F238E27FC236}">
                  <a16:creationId xmlns:a16="http://schemas.microsoft.com/office/drawing/2014/main" id="{7E68E74A-8266-4E4D-9AFA-5D8E34B8703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99867830"/>
                </p:ext>
              </p:extLst>
            </p:nvPr>
          </p:nvGraphicFramePr>
          <p:xfrm>
            <a:off x="1693400" y="2114256"/>
            <a:ext cx="2680302" cy="1819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0" name="Equation" r:id="rId8" imgW="533169" imgH="393529" progId="Equation.3">
                    <p:embed/>
                  </p:oleObj>
                </mc:Choice>
                <mc:Fallback>
                  <p:oleObj name="Equation" r:id="rId8" imgW="533169" imgH="393529" progId="Equation.3">
                    <p:embed/>
                    <p:pic>
                      <p:nvPicPr>
                        <p:cNvPr id="4098" name="Object 37">
                          <a:extLst>
                            <a:ext uri="{FF2B5EF4-FFF2-40B4-BE49-F238E27FC236}">
                              <a16:creationId xmlns:a16="http://schemas.microsoft.com/office/drawing/2014/main" id="{BE20E821-AB51-4C48-9ADD-7EBA7E82D43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3400" y="2114256"/>
                          <a:ext cx="2680302" cy="1819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38F8A76-AA28-4E57-B604-3ADF4B873694}"/>
              </a:ext>
            </a:extLst>
          </p:cNvPr>
          <p:cNvGrpSpPr/>
          <p:nvPr/>
        </p:nvGrpSpPr>
        <p:grpSpPr>
          <a:xfrm>
            <a:off x="6575479" y="1711833"/>
            <a:ext cx="3427653" cy="1852023"/>
            <a:chOff x="6906880" y="1331224"/>
            <a:chExt cx="3427653" cy="1852023"/>
          </a:xfrm>
        </p:grpSpPr>
        <p:sp>
          <p:nvSpPr>
            <p:cNvPr id="33" name="Rounded Rectangle 4">
              <a:extLst>
                <a:ext uri="{FF2B5EF4-FFF2-40B4-BE49-F238E27FC236}">
                  <a16:creationId xmlns:a16="http://schemas.microsoft.com/office/drawing/2014/main" id="{896067D4-710B-4DC8-AF1F-71F3D1809ED3}"/>
                </a:ext>
              </a:extLst>
            </p:cNvPr>
            <p:cNvSpPr/>
            <p:nvPr/>
          </p:nvSpPr>
          <p:spPr>
            <a:xfrm>
              <a:off x="6906880" y="1331224"/>
              <a:ext cx="3427653" cy="1852023"/>
            </a:xfrm>
            <a:prstGeom prst="rect">
              <a:avLst/>
            </a:prstGeom>
            <a:solidFill>
              <a:srgbClr val="FCD5B5">
                <a:alpha val="69804"/>
              </a:srgbClr>
            </a:solidFill>
            <a:ln w="76200">
              <a:solidFill>
                <a:srgbClr val="4A3B3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37" name="Object 39">
              <a:extLst>
                <a:ext uri="{FF2B5EF4-FFF2-40B4-BE49-F238E27FC236}">
                  <a16:creationId xmlns:a16="http://schemas.microsoft.com/office/drawing/2014/main" id="{CC8A3189-D143-4722-8972-4DE0BD5ED33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12304162"/>
                </p:ext>
              </p:extLst>
            </p:nvPr>
          </p:nvGraphicFramePr>
          <p:xfrm>
            <a:off x="7375072" y="1352709"/>
            <a:ext cx="2421903" cy="1819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" name="Equation" r:id="rId10" imgW="482391" imgH="393529" progId="Equation.3">
                    <p:embed/>
                  </p:oleObj>
                </mc:Choice>
                <mc:Fallback>
                  <p:oleObj name="Equation" r:id="rId10" imgW="482391" imgH="393529" progId="Equation.3">
                    <p:embed/>
                    <p:pic>
                      <p:nvPicPr>
                        <p:cNvPr id="4100" name="Object 39">
                          <a:extLst>
                            <a:ext uri="{FF2B5EF4-FFF2-40B4-BE49-F238E27FC236}">
                              <a16:creationId xmlns:a16="http://schemas.microsoft.com/office/drawing/2014/main" id="{0D7F0CAC-DDFD-4C4B-9E25-18D7C8AE4D9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75072" y="1352709"/>
                          <a:ext cx="2421903" cy="18191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0968716-9A11-4915-A2FE-5E9150BCCB43}"/>
              </a:ext>
            </a:extLst>
          </p:cNvPr>
          <p:cNvGrpSpPr/>
          <p:nvPr/>
        </p:nvGrpSpPr>
        <p:grpSpPr>
          <a:xfrm>
            <a:off x="957105" y="4498717"/>
            <a:ext cx="2976836" cy="2015217"/>
            <a:chOff x="957105" y="4498717"/>
            <a:chExt cx="2976836" cy="2015217"/>
          </a:xfrm>
        </p:grpSpPr>
        <p:sp>
          <p:nvSpPr>
            <p:cNvPr id="34" name="Rounded Rectangle 4">
              <a:extLst>
                <a:ext uri="{FF2B5EF4-FFF2-40B4-BE49-F238E27FC236}">
                  <a16:creationId xmlns:a16="http://schemas.microsoft.com/office/drawing/2014/main" id="{834A068B-09FA-4EF6-8B25-AEB4ED6D060A}"/>
                </a:ext>
              </a:extLst>
            </p:cNvPr>
            <p:cNvSpPr/>
            <p:nvPr/>
          </p:nvSpPr>
          <p:spPr>
            <a:xfrm>
              <a:off x="957105" y="4498717"/>
              <a:ext cx="2976836" cy="2015217"/>
            </a:xfrm>
            <a:prstGeom prst="rect">
              <a:avLst/>
            </a:prstGeom>
            <a:solidFill>
              <a:srgbClr val="FCD5B5">
                <a:alpha val="69804"/>
              </a:srgbClr>
            </a:solidFill>
            <a:ln w="76200">
              <a:solidFill>
                <a:srgbClr val="4A3B3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38" name="Object 40">
              <a:extLst>
                <a:ext uri="{FF2B5EF4-FFF2-40B4-BE49-F238E27FC236}">
                  <a16:creationId xmlns:a16="http://schemas.microsoft.com/office/drawing/2014/main" id="{959C6794-4C66-4D47-BF2E-D9F307B83D5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02761646"/>
                </p:ext>
              </p:extLst>
            </p:nvPr>
          </p:nvGraphicFramePr>
          <p:xfrm>
            <a:off x="1096200" y="4547151"/>
            <a:ext cx="2457496" cy="1947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2" name="Equation" r:id="rId12" imgW="457002" imgH="393529" progId="Equation.3">
                    <p:embed/>
                  </p:oleObj>
                </mc:Choice>
                <mc:Fallback>
                  <p:oleObj name="Equation" r:id="rId12" imgW="457002" imgH="393529" progId="Equation.3">
                    <p:embed/>
                    <p:pic>
                      <p:nvPicPr>
                        <p:cNvPr id="4101" name="Object 40">
                          <a:extLst>
                            <a:ext uri="{FF2B5EF4-FFF2-40B4-BE49-F238E27FC236}">
                              <a16:creationId xmlns:a16="http://schemas.microsoft.com/office/drawing/2014/main" id="{C6234FF7-69C4-4D87-9384-9784B661F6D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6200" y="4547151"/>
                          <a:ext cx="2457496" cy="19474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0424E13-243A-4124-9084-407AA0993977}"/>
              </a:ext>
            </a:extLst>
          </p:cNvPr>
          <p:cNvGrpSpPr/>
          <p:nvPr/>
        </p:nvGrpSpPr>
        <p:grpSpPr>
          <a:xfrm>
            <a:off x="6225893" y="4076411"/>
            <a:ext cx="3427653" cy="2023214"/>
            <a:chOff x="6503724" y="3453166"/>
            <a:chExt cx="3082595" cy="2023214"/>
          </a:xfrm>
        </p:grpSpPr>
        <p:sp>
          <p:nvSpPr>
            <p:cNvPr id="35" name="Rounded Rectangle 4">
              <a:extLst>
                <a:ext uri="{FF2B5EF4-FFF2-40B4-BE49-F238E27FC236}">
                  <a16:creationId xmlns:a16="http://schemas.microsoft.com/office/drawing/2014/main" id="{40076FCD-D145-4DB0-B709-D2170DF25E9A}"/>
                </a:ext>
              </a:extLst>
            </p:cNvPr>
            <p:cNvSpPr/>
            <p:nvPr/>
          </p:nvSpPr>
          <p:spPr>
            <a:xfrm>
              <a:off x="6503724" y="3453166"/>
              <a:ext cx="3082595" cy="2015217"/>
            </a:xfrm>
            <a:prstGeom prst="rect">
              <a:avLst/>
            </a:prstGeom>
            <a:solidFill>
              <a:srgbClr val="FCD5B5">
                <a:alpha val="69804"/>
              </a:srgbClr>
            </a:solidFill>
            <a:ln w="76200">
              <a:solidFill>
                <a:srgbClr val="4A3B3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39" name="Object 41">
              <a:extLst>
                <a:ext uri="{FF2B5EF4-FFF2-40B4-BE49-F238E27FC236}">
                  <a16:creationId xmlns:a16="http://schemas.microsoft.com/office/drawing/2014/main" id="{0B440709-1EB7-4AAC-89CC-308452E0F8B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09241254"/>
                </p:ext>
              </p:extLst>
            </p:nvPr>
          </p:nvGraphicFramePr>
          <p:xfrm>
            <a:off x="6660975" y="3461164"/>
            <a:ext cx="2756295" cy="2015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3" name="Equation" r:id="rId14" imgW="495085" imgH="393529" progId="Equation.3">
                    <p:embed/>
                  </p:oleObj>
                </mc:Choice>
                <mc:Fallback>
                  <p:oleObj name="Equation" r:id="rId14" imgW="495085" imgH="393529" progId="Equation.3">
                    <p:embed/>
                    <p:pic>
                      <p:nvPicPr>
                        <p:cNvPr id="4102" name="Object 41">
                          <a:extLst>
                            <a:ext uri="{FF2B5EF4-FFF2-40B4-BE49-F238E27FC236}">
                              <a16:creationId xmlns:a16="http://schemas.microsoft.com/office/drawing/2014/main" id="{486E5628-5724-4FDE-B22D-CDCFA6657DF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60975" y="3461164"/>
                          <a:ext cx="2756295" cy="2015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55030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7.40741E-7 L 1.36654 0.013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320" y="64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" presetClass="entr" presetSubtype="16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 descr="C:\Users\HP\Desktop\sunrise-on-mount-kilimanjaro-james-zeg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200" y="-431800"/>
            <a:ext cx="12395200" cy="734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5547" y="275432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76001" y="6477001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347365" y="29210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06684" y="402738"/>
            <a:ext cx="7851358" cy="928486"/>
          </a:xfrm>
          <a:prstGeom prst="rect">
            <a:avLst/>
          </a:prstGeom>
          <a:solidFill>
            <a:srgbClr val="95B3D7"/>
          </a:solidFill>
          <a:ln w="57150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pic>
        <p:nvPicPr>
          <p:cNvPr id="4100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21754" y="2994053"/>
            <a:ext cx="3982796" cy="411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71101" y="1833651"/>
            <a:ext cx="7325362" cy="1819176"/>
          </a:xfrm>
          <a:prstGeom prst="rect">
            <a:avLst/>
          </a:prstGeom>
          <a:solidFill>
            <a:srgbClr val="FCD5B5">
              <a:alpha val="69804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6" name="Object 37">
            <a:extLst>
              <a:ext uri="{FF2B5EF4-FFF2-40B4-BE49-F238E27FC236}">
                <a16:creationId xmlns:a16="http://schemas.microsoft.com/office/drawing/2014/main" id="{7E68E74A-8266-4E4D-9AFA-5D8E34B870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9513269"/>
              </p:ext>
            </p:extLst>
          </p:nvPr>
        </p:nvGraphicFramePr>
        <p:xfrm>
          <a:off x="542740" y="1830777"/>
          <a:ext cx="2680302" cy="1819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Equation" r:id="rId6" imgW="533169" imgH="393529" progId="Equation.3">
                  <p:embed/>
                </p:oleObj>
              </mc:Choice>
              <mc:Fallback>
                <p:oleObj name="Equation" r:id="rId6" imgW="533169" imgH="393529" progId="Equation.3">
                  <p:embed/>
                  <p:pic>
                    <p:nvPicPr>
                      <p:cNvPr id="36" name="Object 37">
                        <a:extLst>
                          <a:ext uri="{FF2B5EF4-FFF2-40B4-BE49-F238E27FC236}">
                            <a16:creationId xmlns:a16="http://schemas.microsoft.com/office/drawing/2014/main" id="{7E68E74A-8266-4E4D-9AFA-5D8E34B870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740" y="1830777"/>
                        <a:ext cx="2680302" cy="18191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Rounded Rectangle 4">
            <a:extLst>
              <a:ext uri="{FF2B5EF4-FFF2-40B4-BE49-F238E27FC236}">
                <a16:creationId xmlns:a16="http://schemas.microsoft.com/office/drawing/2014/main" id="{896067D4-710B-4DC8-AF1F-71F3D1809ED3}"/>
              </a:ext>
            </a:extLst>
          </p:cNvPr>
          <p:cNvSpPr/>
          <p:nvPr/>
        </p:nvSpPr>
        <p:spPr>
          <a:xfrm>
            <a:off x="1297682" y="4309354"/>
            <a:ext cx="7325362" cy="1852023"/>
          </a:xfrm>
          <a:prstGeom prst="rect">
            <a:avLst/>
          </a:prstGeom>
          <a:solidFill>
            <a:srgbClr val="FCD5B5">
              <a:alpha val="69804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7" name="Object 39">
            <a:extLst>
              <a:ext uri="{FF2B5EF4-FFF2-40B4-BE49-F238E27FC236}">
                <a16:creationId xmlns:a16="http://schemas.microsoft.com/office/drawing/2014/main" id="{CC8A3189-D143-4722-8972-4DE0BD5ED3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1840934"/>
              </p:ext>
            </p:extLst>
          </p:nvPr>
        </p:nvGraphicFramePr>
        <p:xfrm>
          <a:off x="1461654" y="4346200"/>
          <a:ext cx="2442327" cy="18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Equation" r:id="rId8" imgW="482391" imgH="393529" progId="Equation.3">
                  <p:embed/>
                </p:oleObj>
              </mc:Choice>
              <mc:Fallback>
                <p:oleObj name="Equation" r:id="rId8" imgW="482391" imgH="393529" progId="Equation.3">
                  <p:embed/>
                  <p:pic>
                    <p:nvPicPr>
                      <p:cNvPr id="37" name="Object 39">
                        <a:extLst>
                          <a:ext uri="{FF2B5EF4-FFF2-40B4-BE49-F238E27FC236}">
                            <a16:creationId xmlns:a16="http://schemas.microsoft.com/office/drawing/2014/main" id="{CC8A3189-D143-4722-8972-4DE0BD5ED3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1654" y="4346200"/>
                        <a:ext cx="2442327" cy="18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8">
            <a:extLst>
              <a:ext uri="{FF2B5EF4-FFF2-40B4-BE49-F238E27FC236}">
                <a16:creationId xmlns:a16="http://schemas.microsoft.com/office/drawing/2014/main" id="{4D7F1019-A108-47D1-A04F-15353C7331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4221122"/>
              </p:ext>
            </p:extLst>
          </p:nvPr>
        </p:nvGraphicFramePr>
        <p:xfrm>
          <a:off x="3223042" y="1857121"/>
          <a:ext cx="3835484" cy="17928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Equation" r:id="rId10" imgW="774364" imgH="393529" progId="Equation.3">
                  <p:embed/>
                </p:oleObj>
              </mc:Choice>
              <mc:Fallback>
                <p:oleObj name="Equation" r:id="rId10" imgW="774364" imgH="393529" progId="Equation.3">
                  <p:embed/>
                  <p:pic>
                    <p:nvPicPr>
                      <p:cNvPr id="11" name="Object 8">
                        <a:extLst>
                          <a:ext uri="{FF2B5EF4-FFF2-40B4-BE49-F238E27FC236}">
                            <a16:creationId xmlns:a16="http://schemas.microsoft.com/office/drawing/2014/main" id="{09AB348D-2D9B-4FD2-89F5-E8B715EDD5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3042" y="1857121"/>
                        <a:ext cx="3835484" cy="17928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1">
            <a:extLst>
              <a:ext uri="{FF2B5EF4-FFF2-40B4-BE49-F238E27FC236}">
                <a16:creationId xmlns:a16="http://schemas.microsoft.com/office/drawing/2014/main" id="{36855A19-2F2C-4233-94ED-DFD6956D39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651251"/>
              </p:ext>
            </p:extLst>
          </p:nvPr>
        </p:nvGraphicFramePr>
        <p:xfrm>
          <a:off x="3822262" y="4337297"/>
          <a:ext cx="3982796" cy="1863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Equation" r:id="rId12" imgW="774364" imgH="393529" progId="Equation.3">
                  <p:embed/>
                </p:oleObj>
              </mc:Choice>
              <mc:Fallback>
                <p:oleObj name="Equation" r:id="rId12" imgW="774364" imgH="393529" progId="Equation.3">
                  <p:embed/>
                  <p:pic>
                    <p:nvPicPr>
                      <p:cNvPr id="2" name="Object 11">
                        <a:extLst>
                          <a:ext uri="{FF2B5EF4-FFF2-40B4-BE49-F238E27FC236}">
                            <a16:creationId xmlns:a16="http://schemas.microsoft.com/office/drawing/2014/main" id="{D2B7A628-0B3A-473A-8033-A7E365BC76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262" y="4337297"/>
                        <a:ext cx="3982796" cy="18637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6">
            <a:extLst>
              <a:ext uri="{FF2B5EF4-FFF2-40B4-BE49-F238E27FC236}">
                <a16:creationId xmlns:a16="http://schemas.microsoft.com/office/drawing/2014/main" id="{4C4CC2C9-5B69-4C2C-889E-82CA0949F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3510" y="1706407"/>
            <a:ext cx="7029877" cy="45970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en-US" altLang="vi-VN" sz="4400" b="1" dirty="0">
                <a:cs typeface="Arial" panose="020B0604020202020204" pitchFamily="34" charset="0"/>
              </a:rPr>
              <a:t>  </a:t>
            </a:r>
            <a:r>
              <a:rPr lang="en-US" altLang="vi-VN" sz="4400" b="1" dirty="0" err="1">
                <a:cs typeface="Arial" panose="020B0604020202020204" pitchFamily="34" charset="0"/>
              </a:rPr>
              <a:t>Muốn</a:t>
            </a:r>
            <a:r>
              <a:rPr lang="en-US" altLang="vi-VN" sz="4400" b="1" dirty="0"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cs typeface="Arial" panose="020B0604020202020204" pitchFamily="34" charset="0"/>
              </a:rPr>
              <a:t>nhân</a:t>
            </a:r>
            <a:r>
              <a:rPr lang="en-US" altLang="vi-VN" sz="4400" b="1" dirty="0"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cs typeface="Arial" panose="020B0604020202020204" pitchFamily="34" charset="0"/>
              </a:rPr>
              <a:t>phân</a:t>
            </a:r>
            <a:r>
              <a:rPr lang="en-US" altLang="vi-VN" sz="4400" b="1" dirty="0"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cs typeface="Arial" panose="020B0604020202020204" pitchFamily="34" charset="0"/>
              </a:rPr>
              <a:t>số</a:t>
            </a:r>
            <a:r>
              <a:rPr lang="en-US" altLang="vi-VN" sz="4400" b="1" dirty="0"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cs typeface="Arial" panose="020B0604020202020204" pitchFamily="34" charset="0"/>
              </a:rPr>
              <a:t>với</a:t>
            </a:r>
            <a:r>
              <a:rPr lang="en-US" altLang="vi-VN" sz="4400" b="1" dirty="0"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cs typeface="Arial" panose="020B0604020202020204" pitchFamily="34" charset="0"/>
              </a:rPr>
              <a:t>số</a:t>
            </a:r>
            <a:r>
              <a:rPr lang="en-US" altLang="vi-VN" sz="4400" b="1" dirty="0"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cs typeface="Arial" panose="020B0604020202020204" pitchFamily="34" charset="0"/>
              </a:rPr>
              <a:t>tự</a:t>
            </a:r>
            <a:r>
              <a:rPr lang="en-US" altLang="vi-VN" sz="4400" b="1" dirty="0"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cs typeface="Arial" panose="020B0604020202020204" pitchFamily="34" charset="0"/>
              </a:rPr>
              <a:t>nhiên</a:t>
            </a:r>
            <a:r>
              <a:rPr lang="en-US" altLang="vi-VN" sz="4400" b="1" dirty="0">
                <a:cs typeface="Arial" panose="020B0604020202020204" pitchFamily="34" charset="0"/>
              </a:rPr>
              <a:t> ta </a:t>
            </a:r>
            <a:r>
              <a:rPr lang="en-US" altLang="vi-VN" sz="4400" b="1" dirty="0" err="1">
                <a:solidFill>
                  <a:srgbClr val="FF0000"/>
                </a:solidFill>
                <a:cs typeface="Arial" panose="020B0604020202020204" pitchFamily="34" charset="0"/>
              </a:rPr>
              <a:t>lấy</a:t>
            </a:r>
            <a:r>
              <a:rPr lang="en-US" altLang="vi-VN" sz="4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  <a:cs typeface="Arial" panose="020B0604020202020204" pitchFamily="34" charset="0"/>
              </a:rPr>
              <a:t>tử</a:t>
            </a:r>
            <a:r>
              <a:rPr lang="en-US" altLang="vi-VN" sz="4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  <a:cs typeface="Arial" panose="020B0604020202020204" pitchFamily="34" charset="0"/>
              </a:rPr>
              <a:t>số</a:t>
            </a:r>
            <a:r>
              <a:rPr lang="en-US" altLang="vi-VN" sz="4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cs typeface="Arial" panose="020B0604020202020204" pitchFamily="34" charset="0"/>
              </a:rPr>
              <a:t>của</a:t>
            </a:r>
            <a:r>
              <a:rPr lang="en-US" altLang="vi-VN" sz="4400" b="1" dirty="0"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cs typeface="Arial" panose="020B0604020202020204" pitchFamily="34" charset="0"/>
              </a:rPr>
              <a:t>phân</a:t>
            </a:r>
            <a:r>
              <a:rPr lang="en-US" altLang="vi-VN" sz="4400" b="1" dirty="0"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cs typeface="Arial" panose="020B0604020202020204" pitchFamily="34" charset="0"/>
              </a:rPr>
              <a:t>số</a:t>
            </a:r>
            <a:r>
              <a:rPr lang="en-US" altLang="vi-VN" sz="4400" b="1" dirty="0"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  <a:cs typeface="Arial" panose="020B0604020202020204" pitchFamily="34" charset="0"/>
              </a:rPr>
              <a:t>nhân</a:t>
            </a:r>
            <a:r>
              <a:rPr lang="en-US" altLang="vi-VN" sz="4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  <a:cs typeface="Arial" panose="020B0604020202020204" pitchFamily="34" charset="0"/>
              </a:rPr>
              <a:t>với</a:t>
            </a:r>
            <a:r>
              <a:rPr lang="en-US" altLang="vi-VN" sz="4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  <a:cs typeface="Arial" panose="020B0604020202020204" pitchFamily="34" charset="0"/>
              </a:rPr>
              <a:t>số</a:t>
            </a:r>
            <a:r>
              <a:rPr lang="en-US" altLang="vi-VN" sz="4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  <a:cs typeface="Arial" panose="020B0604020202020204" pitchFamily="34" charset="0"/>
              </a:rPr>
              <a:t>tự</a:t>
            </a:r>
            <a:r>
              <a:rPr lang="en-US" altLang="vi-VN" sz="4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  <a:cs typeface="Arial" panose="020B0604020202020204" pitchFamily="34" charset="0"/>
              </a:rPr>
              <a:t>nhiên</a:t>
            </a:r>
            <a:r>
              <a:rPr lang="en-US" altLang="vi-VN" sz="4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cs typeface="Arial" panose="020B0604020202020204" pitchFamily="34" charset="0"/>
              </a:rPr>
              <a:t>và</a:t>
            </a:r>
            <a:r>
              <a:rPr lang="en-US" altLang="vi-VN" sz="4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  <a:cs typeface="Arial" panose="020B0604020202020204" pitchFamily="34" charset="0"/>
              </a:rPr>
              <a:t>giữ</a:t>
            </a:r>
            <a:r>
              <a:rPr lang="en-US" altLang="vi-VN" sz="4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  <a:cs typeface="Arial" panose="020B0604020202020204" pitchFamily="34" charset="0"/>
              </a:rPr>
              <a:t>nguyên</a:t>
            </a:r>
            <a:r>
              <a:rPr lang="en-US" altLang="vi-VN" sz="4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  <a:cs typeface="Arial" panose="020B0604020202020204" pitchFamily="34" charset="0"/>
              </a:rPr>
              <a:t>mẫu</a:t>
            </a:r>
            <a:r>
              <a:rPr lang="en-US" altLang="vi-VN" sz="4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  <a:cs typeface="Arial" panose="020B0604020202020204" pitchFamily="34" charset="0"/>
              </a:rPr>
              <a:t>số</a:t>
            </a:r>
            <a:r>
              <a:rPr lang="en-US" altLang="vi-VN" sz="44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cs typeface="Arial" panose="020B0604020202020204" pitchFamily="34" charset="0"/>
              </a:rPr>
              <a:t>của</a:t>
            </a:r>
            <a:r>
              <a:rPr lang="en-US" altLang="vi-VN" sz="4400" b="1" dirty="0"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cs typeface="Arial" panose="020B0604020202020204" pitchFamily="34" charset="0"/>
              </a:rPr>
              <a:t>phân</a:t>
            </a:r>
            <a:r>
              <a:rPr lang="en-US" altLang="vi-VN" sz="4400" b="1" dirty="0">
                <a:cs typeface="Arial" panose="020B0604020202020204" pitchFamily="34" charset="0"/>
              </a:rPr>
              <a:t> </a:t>
            </a:r>
            <a:r>
              <a:rPr lang="en-US" altLang="vi-VN" sz="4400" b="1" dirty="0" err="1">
                <a:cs typeface="Arial" panose="020B0604020202020204" pitchFamily="34" charset="0"/>
              </a:rPr>
              <a:t>số</a:t>
            </a:r>
            <a:r>
              <a:rPr lang="en-US" altLang="vi-VN" sz="4400" b="1" dirty="0">
                <a:cs typeface="Arial" panose="020B0604020202020204" pitchFamily="34" charset="0"/>
              </a:rPr>
              <a:t>.</a:t>
            </a:r>
            <a:endParaRPr lang="vi-VN" altLang="vi-VN" sz="44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23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 descr="C:\Users\HP\Desktop\sunrise-on-mount-kilimanjaro-james-zeg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200" y="-431800"/>
            <a:ext cx="12395200" cy="734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5547" y="275432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76001" y="6477001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347365" y="29210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06684" y="402738"/>
            <a:ext cx="7851358" cy="928486"/>
          </a:xfrm>
          <a:prstGeom prst="rect">
            <a:avLst/>
          </a:prstGeom>
          <a:solidFill>
            <a:srgbClr val="95B3D7"/>
          </a:solidFill>
          <a:ln w="57150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pic>
        <p:nvPicPr>
          <p:cNvPr id="4100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21754" y="2994053"/>
            <a:ext cx="3982796" cy="411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ounded Rectangle 4">
            <a:extLst>
              <a:ext uri="{FF2B5EF4-FFF2-40B4-BE49-F238E27FC236}">
                <a16:creationId xmlns:a16="http://schemas.microsoft.com/office/drawing/2014/main" id="{834A068B-09FA-4EF6-8B25-AEB4ED6D060A}"/>
              </a:ext>
            </a:extLst>
          </p:cNvPr>
          <p:cNvSpPr/>
          <p:nvPr/>
        </p:nvSpPr>
        <p:spPr>
          <a:xfrm>
            <a:off x="523968" y="1918554"/>
            <a:ext cx="6766724" cy="2015217"/>
          </a:xfrm>
          <a:prstGeom prst="rect">
            <a:avLst/>
          </a:prstGeom>
          <a:solidFill>
            <a:srgbClr val="FCD5B5"/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8" name="Object 40">
            <a:extLst>
              <a:ext uri="{FF2B5EF4-FFF2-40B4-BE49-F238E27FC236}">
                <a16:creationId xmlns:a16="http://schemas.microsoft.com/office/drawing/2014/main" id="{959C6794-4C66-4D47-BF2E-D9F307B83D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3069409"/>
              </p:ext>
            </p:extLst>
          </p:nvPr>
        </p:nvGraphicFramePr>
        <p:xfrm>
          <a:off x="663064" y="1966988"/>
          <a:ext cx="2457496" cy="194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quation" r:id="rId6" imgW="457002" imgH="393529" progId="Equation.3">
                  <p:embed/>
                </p:oleObj>
              </mc:Choice>
              <mc:Fallback>
                <p:oleObj name="Equation" r:id="rId6" imgW="457002" imgH="393529" progId="Equation.3">
                  <p:embed/>
                  <p:pic>
                    <p:nvPicPr>
                      <p:cNvPr id="38" name="Object 40">
                        <a:extLst>
                          <a:ext uri="{FF2B5EF4-FFF2-40B4-BE49-F238E27FC236}">
                            <a16:creationId xmlns:a16="http://schemas.microsoft.com/office/drawing/2014/main" id="{959C6794-4C66-4D47-BF2E-D9F307B83D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064" y="1966988"/>
                        <a:ext cx="2457496" cy="1947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ounded Rectangle 4">
            <a:extLst>
              <a:ext uri="{FF2B5EF4-FFF2-40B4-BE49-F238E27FC236}">
                <a16:creationId xmlns:a16="http://schemas.microsoft.com/office/drawing/2014/main" id="{40076FCD-D145-4DB0-B709-D2170DF25E9A}"/>
              </a:ext>
            </a:extLst>
          </p:cNvPr>
          <p:cNvSpPr/>
          <p:nvPr/>
        </p:nvSpPr>
        <p:spPr>
          <a:xfrm>
            <a:off x="875547" y="4440045"/>
            <a:ext cx="8043864" cy="2015217"/>
          </a:xfrm>
          <a:prstGeom prst="rect">
            <a:avLst/>
          </a:prstGeom>
          <a:solidFill>
            <a:srgbClr val="FCD5B5"/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9" name="Object 41">
            <a:extLst>
              <a:ext uri="{FF2B5EF4-FFF2-40B4-BE49-F238E27FC236}">
                <a16:creationId xmlns:a16="http://schemas.microsoft.com/office/drawing/2014/main" id="{0B440709-1EB7-4AAC-89CC-308452E0F8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1268560"/>
              </p:ext>
            </p:extLst>
          </p:nvPr>
        </p:nvGraphicFramePr>
        <p:xfrm>
          <a:off x="928224" y="4464566"/>
          <a:ext cx="3064828" cy="2015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Equation" r:id="rId8" imgW="495085" imgH="393529" progId="Equation.3">
                  <p:embed/>
                </p:oleObj>
              </mc:Choice>
              <mc:Fallback>
                <p:oleObj name="Equation" r:id="rId8" imgW="495085" imgH="393529" progId="Equation.3">
                  <p:embed/>
                  <p:pic>
                    <p:nvPicPr>
                      <p:cNvPr id="39" name="Object 41">
                        <a:extLst>
                          <a:ext uri="{FF2B5EF4-FFF2-40B4-BE49-F238E27FC236}">
                            <a16:creationId xmlns:a16="http://schemas.microsoft.com/office/drawing/2014/main" id="{0B440709-1EB7-4AAC-89CC-308452E0F8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224" y="4464566"/>
                        <a:ext cx="3064828" cy="20152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8">
            <a:extLst>
              <a:ext uri="{FF2B5EF4-FFF2-40B4-BE49-F238E27FC236}">
                <a16:creationId xmlns:a16="http://schemas.microsoft.com/office/drawing/2014/main" id="{B6314B53-6CE1-44B3-AEDB-A75AD9C69E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6358830"/>
              </p:ext>
            </p:extLst>
          </p:nvPr>
        </p:nvGraphicFramePr>
        <p:xfrm>
          <a:off x="3069066" y="1853208"/>
          <a:ext cx="3670533" cy="193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Equation" r:id="rId10" imgW="685800" imgH="393700" progId="Equation.3">
                  <p:embed/>
                </p:oleObj>
              </mc:Choice>
              <mc:Fallback>
                <p:oleObj name="Equation" r:id="rId10" imgW="685800" imgH="393700" progId="Equation.3">
                  <p:embed/>
                  <p:pic>
                    <p:nvPicPr>
                      <p:cNvPr id="11" name="Object 8">
                        <a:extLst>
                          <a:ext uri="{FF2B5EF4-FFF2-40B4-BE49-F238E27FC236}">
                            <a16:creationId xmlns:a16="http://schemas.microsoft.com/office/drawing/2014/main" id="{57938DD7-7AC2-4934-84AE-5C0A007751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9066" y="1853208"/>
                        <a:ext cx="3670533" cy="1939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DC9B33AD-ECF8-4D24-9466-3B8916E2ACA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4831" t="47394"/>
          <a:stretch/>
        </p:blipFill>
        <p:spPr>
          <a:xfrm>
            <a:off x="3767560" y="4249740"/>
            <a:ext cx="5207554" cy="2209858"/>
          </a:xfrm>
          <a:prstGeom prst="rect">
            <a:avLst/>
          </a:prstGeom>
        </p:spPr>
      </p:pic>
      <p:sp>
        <p:nvSpPr>
          <p:cNvPr id="25" name="TextBox 34">
            <a:extLst>
              <a:ext uri="{FF2B5EF4-FFF2-40B4-BE49-F238E27FC236}">
                <a16:creationId xmlns:a16="http://schemas.microsoft.com/office/drawing/2014/main" id="{FC9AC2F6-2103-4F41-8CBA-F53CE9952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5801" y="4652128"/>
            <a:ext cx="7741462" cy="146423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en-US" altLang="vi-VN" sz="4000" b="1" dirty="0">
                <a:cs typeface="Arial" panose="020B0604020202020204" pitchFamily="34" charset="0"/>
              </a:rPr>
              <a:t>  </a:t>
            </a:r>
            <a:r>
              <a:rPr lang="en-US" altLang="vi-VN" sz="4000" b="1" dirty="0" err="1">
                <a:cs typeface="Arial" panose="020B0604020202020204" pitchFamily="34" charset="0"/>
              </a:rPr>
              <a:t>Mọi</a:t>
            </a:r>
            <a:r>
              <a:rPr lang="en-US" altLang="vi-VN" sz="4000" b="1" dirty="0"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cs typeface="Arial" panose="020B0604020202020204" pitchFamily="34" charset="0"/>
              </a:rPr>
              <a:t>phân</a:t>
            </a:r>
            <a:r>
              <a:rPr lang="en-US" altLang="vi-VN" sz="4000" b="1" dirty="0"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cs typeface="Arial" panose="020B0604020202020204" pitchFamily="34" charset="0"/>
              </a:rPr>
              <a:t>số</a:t>
            </a:r>
            <a:r>
              <a:rPr lang="en-US" altLang="vi-VN" sz="4000" b="1" dirty="0"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cs typeface="Arial" panose="020B0604020202020204" pitchFamily="34" charset="0"/>
              </a:rPr>
              <a:t>khi</a:t>
            </a:r>
            <a:r>
              <a:rPr lang="en-US" altLang="vi-VN" sz="4000" b="1" dirty="0"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nhân</a:t>
            </a:r>
            <a:r>
              <a:rPr lang="en-US" altLang="vi-VN" sz="4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với</a:t>
            </a:r>
            <a:r>
              <a:rPr lang="en-US" altLang="vi-VN" sz="4000" b="1" dirty="0">
                <a:solidFill>
                  <a:srgbClr val="FF0000"/>
                </a:solidFill>
                <a:cs typeface="Arial" panose="020B0604020202020204" pitchFamily="34" charset="0"/>
              </a:rPr>
              <a:t> 1 </a:t>
            </a:r>
            <a:r>
              <a:rPr lang="en-US" altLang="vi-VN" sz="4000" b="1" dirty="0" err="1">
                <a:cs typeface="Arial" panose="020B0604020202020204" pitchFamily="34" charset="0"/>
              </a:rPr>
              <a:t>vẫn</a:t>
            </a:r>
            <a:r>
              <a:rPr lang="en-US" altLang="vi-VN" sz="4000" b="1" dirty="0"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bằng</a:t>
            </a:r>
            <a:r>
              <a:rPr lang="en-US" altLang="vi-VN" sz="4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chính</a:t>
            </a:r>
            <a:r>
              <a:rPr lang="en-US" altLang="vi-VN" sz="4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phân</a:t>
            </a:r>
            <a:r>
              <a:rPr lang="en-US" altLang="vi-VN" sz="4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số</a:t>
            </a:r>
            <a:r>
              <a:rPr lang="en-US" altLang="vi-VN" sz="4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đó</a:t>
            </a:r>
            <a:endParaRPr lang="vi-VN" altLang="vi-VN" sz="36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38">
            <a:extLst>
              <a:ext uri="{FF2B5EF4-FFF2-40B4-BE49-F238E27FC236}">
                <a16:creationId xmlns:a16="http://schemas.microsoft.com/office/drawing/2014/main" id="{81932327-7E36-4260-8F6B-84E092FCB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723" y="2505755"/>
            <a:ext cx="5735330" cy="146423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en-US" altLang="vi-VN" sz="4000" b="1" dirty="0">
                <a:cs typeface="Arial" panose="020B0604020202020204" pitchFamily="34" charset="0"/>
              </a:rPr>
              <a:t>  </a:t>
            </a:r>
            <a:r>
              <a:rPr lang="en-US" altLang="vi-VN" sz="4000" b="1" dirty="0" err="1">
                <a:cs typeface="Arial" panose="020B0604020202020204" pitchFamily="34" charset="0"/>
              </a:rPr>
              <a:t>Mọi</a:t>
            </a:r>
            <a:r>
              <a:rPr lang="en-US" altLang="vi-VN" sz="4000" b="1" dirty="0"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cs typeface="Arial" panose="020B0604020202020204" pitchFamily="34" charset="0"/>
              </a:rPr>
              <a:t>phân</a:t>
            </a:r>
            <a:r>
              <a:rPr lang="en-US" altLang="vi-VN" sz="4000" b="1" dirty="0"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cs typeface="Arial" panose="020B0604020202020204" pitchFamily="34" charset="0"/>
              </a:rPr>
              <a:t>số</a:t>
            </a:r>
            <a:r>
              <a:rPr lang="en-US" altLang="vi-VN" sz="4000" b="1" dirty="0"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cs typeface="Arial" panose="020B0604020202020204" pitchFamily="34" charset="0"/>
              </a:rPr>
              <a:t>khi</a:t>
            </a:r>
            <a:r>
              <a:rPr lang="en-US" altLang="vi-VN" sz="4000" b="1" dirty="0"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nhân</a:t>
            </a:r>
            <a:r>
              <a:rPr lang="en-US" altLang="vi-VN" sz="4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với</a:t>
            </a:r>
            <a:r>
              <a:rPr lang="en-US" altLang="vi-VN" sz="4000" b="1" dirty="0">
                <a:solidFill>
                  <a:srgbClr val="FF0000"/>
                </a:solidFill>
                <a:cs typeface="Arial" panose="020B0604020202020204" pitchFamily="34" charset="0"/>
              </a:rPr>
              <a:t> 0 </a:t>
            </a:r>
            <a:r>
              <a:rPr lang="en-US" altLang="vi-VN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thì</a:t>
            </a:r>
            <a:r>
              <a:rPr lang="en-US" altLang="vi-VN" sz="4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cs typeface="Arial" panose="020B0604020202020204" pitchFamily="34" charset="0"/>
              </a:rPr>
              <a:t>bằng</a:t>
            </a:r>
            <a:r>
              <a:rPr lang="en-US" altLang="vi-VN" sz="4000" b="1" dirty="0">
                <a:solidFill>
                  <a:srgbClr val="FF0000"/>
                </a:solidFill>
                <a:cs typeface="Arial" panose="020B0604020202020204" pitchFamily="34" charset="0"/>
              </a:rPr>
              <a:t> 0</a:t>
            </a:r>
            <a:endParaRPr lang="vi-VN" altLang="vi-VN" sz="36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65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5" grpId="1" animBg="1"/>
      <p:bldP spid="25" grpId="0" animBg="1"/>
      <p:bldP spid="25" grpId="1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5" descr="C:\Users\HP\Desktop\shane-turner-tablemounta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12903200" cy="769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5547" y="275432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76001" y="6477001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365" y="29210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7579" y="428266"/>
            <a:ext cx="6473000" cy="1023469"/>
          </a:xfrm>
          <a:prstGeom prst="rect">
            <a:avLst/>
          </a:prstGeom>
          <a:solidFill>
            <a:srgbClr val="95B3D7"/>
          </a:solidFill>
          <a:ln w="57150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: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8" name="Picture 4" descr="C:\Users\HP\Desktop\posters-cute-boy-and-girl-on-a-plane.jpg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73286" y1="45085" x2="97143" y2="44746"/>
                        <a14:foregroundMark x1="77286" y1="45085" x2="84143" y2="43559"/>
                        <a14:foregroundMark x1="24571" y1="40847" x2="41714" y2="34407"/>
                        <a14:foregroundMark x1="30286" y1="33220" x2="32286" y2="28814"/>
                        <a14:foregroundMark x1="6286" y1="49831" x2="5000" y2="63729"/>
                        <a14:foregroundMark x1="4286" y1="56610" x2="5286" y2="45932"/>
                        <a14:foregroundMark x1="3571" y1="55763" x2="3286" y2="68136"/>
                        <a14:foregroundMark x1="23714" y1="76780" x2="23286" y2="86271"/>
                        <a14:foregroundMark x1="19000" y1="87627" x2="25000" y2="87119"/>
                        <a14:foregroundMark x1="24286" y1="87119" x2="36000" y2="92373"/>
                        <a14:foregroundMark x1="19571" y1="82373" x2="19571" y2="89831"/>
                        <a14:foregroundMark x1="20571" y1="84068" x2="24714" y2="82881"/>
                        <a14:foregroundMark x1="25571" y1="85085" x2="31571" y2="79153"/>
                        <a14:foregroundMark x1="18286" y1="89153" x2="25000" y2="89492"/>
                        <a14:foregroundMark x1="38714" y1="90678" x2="36714" y2="97119"/>
                        <a14:foregroundMark x1="34286" y1="94237" x2="39286" y2="98644"/>
                        <a14:foregroundMark x1="36714" y1="91525" x2="41000" y2="94576"/>
                        <a14:foregroundMark x1="37571" y1="90000" x2="38286" y2="78814"/>
                        <a14:foregroundMark x1="39286" y1="91017" x2="47000" y2="82712"/>
                        <a14:foregroundMark x1="82000" y1="71356" x2="84714" y2="81695"/>
                        <a14:foregroundMark x1="80286" y1="79492" x2="84714" y2="8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914399" y="-71773"/>
            <a:ext cx="4069817" cy="336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89C9B18-CA6C-41C9-91A1-4EBD29A38785}"/>
              </a:ext>
            </a:extLst>
          </p:cNvPr>
          <p:cNvSpPr/>
          <p:nvPr/>
        </p:nvSpPr>
        <p:spPr>
          <a:xfrm>
            <a:off x="2328221" y="1868049"/>
            <a:ext cx="9579841" cy="2214041"/>
          </a:xfrm>
          <a:prstGeom prst="rect">
            <a:avLst/>
          </a:prstGeom>
          <a:solidFill>
            <a:srgbClr val="FFE0E0">
              <a:alpha val="76078"/>
            </a:srgbClr>
          </a:solidFill>
          <a:ln w="381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9DA314B-67E0-49AF-A68A-6E330A64D414}"/>
              </a:ext>
            </a:extLst>
          </p:cNvPr>
          <p:cNvGrpSpPr/>
          <p:nvPr/>
        </p:nvGrpSpPr>
        <p:grpSpPr>
          <a:xfrm>
            <a:off x="288856" y="1974166"/>
            <a:ext cx="1837671" cy="800229"/>
            <a:chOff x="514342" y="3242283"/>
            <a:chExt cx="1837671" cy="800229"/>
          </a:xfrm>
        </p:grpSpPr>
        <p:sp>
          <p:nvSpPr>
            <p:cNvPr id="21" name="Text Box 1031">
              <a:extLst>
                <a:ext uri="{FF2B5EF4-FFF2-40B4-BE49-F238E27FC236}">
                  <a16:creationId xmlns:a16="http://schemas.microsoft.com/office/drawing/2014/main" id="{539B288D-9343-41D9-BEA9-11EBFEAA4E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342" y="3242283"/>
              <a:ext cx="1574662" cy="707886"/>
            </a:xfrm>
            <a:prstGeom prst="rect">
              <a:avLst/>
            </a:prstGeom>
            <a:solidFill>
              <a:schemeClr val="tx1"/>
            </a:solidFill>
            <a:ln w="57150">
              <a:noFill/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Mẫu</a:t>
              </a:r>
              <a:endPara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 Box 1031">
              <a:extLst>
                <a:ext uri="{FF2B5EF4-FFF2-40B4-BE49-F238E27FC236}">
                  <a16:creationId xmlns:a16="http://schemas.microsoft.com/office/drawing/2014/main" id="{0C7195FC-208B-4F1B-9D28-EF22648387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7351" y="3334626"/>
              <a:ext cx="1574662" cy="70788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57150">
              <a:noFill/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Mẫu</a:t>
              </a:r>
              <a:endPara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E921F875-3B7B-4218-A8C3-377758878A57}"/>
              </a:ext>
            </a:extLst>
          </p:cNvPr>
          <p:cNvSpPr/>
          <p:nvPr/>
        </p:nvSpPr>
        <p:spPr>
          <a:xfrm>
            <a:off x="2857546" y="4638961"/>
            <a:ext cx="9579840" cy="2214041"/>
          </a:xfrm>
          <a:prstGeom prst="rect">
            <a:avLst/>
          </a:prstGeom>
          <a:solidFill>
            <a:srgbClr val="FFE0E0">
              <a:alpha val="76078"/>
            </a:srgbClr>
          </a:solidFill>
          <a:ln w="381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1C8A3DD-EACD-4AA8-B5FC-7B5EF5752EFF}"/>
              </a:ext>
            </a:extLst>
          </p:cNvPr>
          <p:cNvGrpSpPr/>
          <p:nvPr/>
        </p:nvGrpSpPr>
        <p:grpSpPr>
          <a:xfrm>
            <a:off x="-69297" y="4277328"/>
            <a:ext cx="2698357" cy="842060"/>
            <a:chOff x="489443" y="4218405"/>
            <a:chExt cx="1834552" cy="1382685"/>
          </a:xfrm>
        </p:grpSpPr>
        <p:sp>
          <p:nvSpPr>
            <p:cNvPr id="25" name="Text Box 1031">
              <a:extLst>
                <a:ext uri="{FF2B5EF4-FFF2-40B4-BE49-F238E27FC236}">
                  <a16:creationId xmlns:a16="http://schemas.microsoft.com/office/drawing/2014/main" id="{34E74881-91ED-45F6-A32B-5367FDE727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9443" y="4218405"/>
              <a:ext cx="1574662" cy="1162368"/>
            </a:xfrm>
            <a:prstGeom prst="rect">
              <a:avLst/>
            </a:prstGeom>
            <a:solidFill>
              <a:schemeClr val="tx1"/>
            </a:solidFill>
            <a:ln w="57150">
              <a:noFill/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Mẫu</a:t>
              </a:r>
              <a:endPara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 Box 1031">
              <a:extLst>
                <a:ext uri="{FF2B5EF4-FFF2-40B4-BE49-F238E27FC236}">
                  <a16:creationId xmlns:a16="http://schemas.microsoft.com/office/drawing/2014/main" id="{76ED01D9-1385-436A-B2CF-017735D207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8269" y="4438722"/>
              <a:ext cx="1655726" cy="116236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57150">
              <a:noFill/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1400">
                  <a:solidFill>
                    <a:schemeClr val="tx1"/>
                  </a:solidFill>
                  <a:latin typeface="VNI-Times" pitchFamily="2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VNI-Times" pitchFamily="2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VNI-Times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NI-Times" pitchFamily="2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Viết</a:t>
              </a:r>
              <a:r>
                <a:rPr lang="en-US" alt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gọn</a:t>
              </a:r>
              <a:endPara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27" name="Object 22">
            <a:extLst>
              <a:ext uri="{FF2B5EF4-FFF2-40B4-BE49-F238E27FC236}">
                <a16:creationId xmlns:a16="http://schemas.microsoft.com/office/drawing/2014/main" id="{FDF138E8-7926-4581-9D04-4CDEB6AC3F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8116225"/>
              </p:ext>
            </p:extLst>
          </p:nvPr>
        </p:nvGraphicFramePr>
        <p:xfrm>
          <a:off x="2525397" y="1977919"/>
          <a:ext cx="1956034" cy="21547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Equation" r:id="rId6" imgW="342751" imgH="393529" progId="Equation.3">
                  <p:embed/>
                </p:oleObj>
              </mc:Choice>
              <mc:Fallback>
                <p:oleObj name="Equation" r:id="rId6" imgW="342751" imgH="393529" progId="Equation.3">
                  <p:embed/>
                  <p:pic>
                    <p:nvPicPr>
                      <p:cNvPr id="152598" name="Object 22">
                        <a:extLst>
                          <a:ext uri="{FF2B5EF4-FFF2-40B4-BE49-F238E27FC236}">
                            <a16:creationId xmlns:a16="http://schemas.microsoft.com/office/drawing/2014/main" id="{B9BF7F80-3701-4BF0-9495-788673BC28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5397" y="1977919"/>
                        <a:ext cx="1956034" cy="21547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3">
            <a:extLst>
              <a:ext uri="{FF2B5EF4-FFF2-40B4-BE49-F238E27FC236}">
                <a16:creationId xmlns:a16="http://schemas.microsoft.com/office/drawing/2014/main" id="{0BF6F3F8-B579-4A81-AAAE-ED01D59C80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8243198"/>
              </p:ext>
            </p:extLst>
          </p:nvPr>
        </p:nvGraphicFramePr>
        <p:xfrm>
          <a:off x="4476949" y="2022355"/>
          <a:ext cx="2610783" cy="204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name="Equation" r:id="rId8" imgW="482391" imgH="393529" progId="Equation.3">
                  <p:embed/>
                </p:oleObj>
              </mc:Choice>
              <mc:Fallback>
                <p:oleObj name="Equation" r:id="rId8" imgW="482391" imgH="393529" progId="Equation.3">
                  <p:embed/>
                  <p:pic>
                    <p:nvPicPr>
                      <p:cNvPr id="152599" name="Object 23">
                        <a:extLst>
                          <a:ext uri="{FF2B5EF4-FFF2-40B4-BE49-F238E27FC236}">
                            <a16:creationId xmlns:a16="http://schemas.microsoft.com/office/drawing/2014/main" id="{BCE6EA2C-E131-4BAF-ADD2-BF7247321B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949" y="2022355"/>
                        <a:ext cx="2610783" cy="2045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4">
            <a:extLst>
              <a:ext uri="{FF2B5EF4-FFF2-40B4-BE49-F238E27FC236}">
                <a16:creationId xmlns:a16="http://schemas.microsoft.com/office/drawing/2014/main" id="{76FF1FBB-83F0-4604-A108-F21CD94288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6437751"/>
              </p:ext>
            </p:extLst>
          </p:nvPr>
        </p:nvGraphicFramePr>
        <p:xfrm>
          <a:off x="7185643" y="2070231"/>
          <a:ext cx="2312254" cy="19101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9" name="Equation" r:id="rId10" imgW="457002" imgH="393529" progId="Equation.3">
                  <p:embed/>
                </p:oleObj>
              </mc:Choice>
              <mc:Fallback>
                <p:oleObj name="Equation" r:id="rId10" imgW="457002" imgH="393529" progId="Equation.3">
                  <p:embed/>
                  <p:pic>
                    <p:nvPicPr>
                      <p:cNvPr id="152600" name="Object 24">
                        <a:extLst>
                          <a:ext uri="{FF2B5EF4-FFF2-40B4-BE49-F238E27FC236}">
                            <a16:creationId xmlns:a16="http://schemas.microsoft.com/office/drawing/2014/main" id="{46EF071A-B509-45EB-8BD4-FD522CD8EF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5643" y="2070231"/>
                        <a:ext cx="2312254" cy="19101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5">
            <a:extLst>
              <a:ext uri="{FF2B5EF4-FFF2-40B4-BE49-F238E27FC236}">
                <a16:creationId xmlns:a16="http://schemas.microsoft.com/office/drawing/2014/main" id="{0B9FDECC-3440-4C29-BEF6-69DC57B6D1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6613179"/>
              </p:ext>
            </p:extLst>
          </p:nvPr>
        </p:nvGraphicFramePr>
        <p:xfrm>
          <a:off x="9497897" y="2004843"/>
          <a:ext cx="1441160" cy="20408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name="Equation" r:id="rId12" imgW="266469" imgH="393359" progId="Equation.3">
                  <p:embed/>
                </p:oleObj>
              </mc:Choice>
              <mc:Fallback>
                <p:oleObj name="Equation" r:id="rId12" imgW="266469" imgH="393359" progId="Equation.3">
                  <p:embed/>
                  <p:pic>
                    <p:nvPicPr>
                      <p:cNvPr id="152601" name="Object 25">
                        <a:extLst>
                          <a:ext uri="{FF2B5EF4-FFF2-40B4-BE49-F238E27FC236}">
                            <a16:creationId xmlns:a16="http://schemas.microsoft.com/office/drawing/2014/main" id="{4B85394E-605E-4E9A-9F8C-1E667E2017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7897" y="2004843"/>
                        <a:ext cx="1441160" cy="20408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11674722-79DB-4233-85A7-968CD07AFA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8214629"/>
              </p:ext>
            </p:extLst>
          </p:nvPr>
        </p:nvGraphicFramePr>
        <p:xfrm>
          <a:off x="3235443" y="4579169"/>
          <a:ext cx="2104720" cy="2318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" name="Equation" r:id="rId14" imgW="342751" imgH="393529" progId="Equation.3">
                  <p:embed/>
                </p:oleObj>
              </mc:Choice>
              <mc:Fallback>
                <p:oleObj name="Equation" r:id="rId14" imgW="342751" imgH="393529" progId="Equation.3">
                  <p:embed/>
                  <p:pic>
                    <p:nvPicPr>
                      <p:cNvPr id="152606" name="Object 30">
                        <a:extLst>
                          <a:ext uri="{FF2B5EF4-FFF2-40B4-BE49-F238E27FC236}">
                            <a16:creationId xmlns:a16="http://schemas.microsoft.com/office/drawing/2014/main" id="{B078ECD1-77B9-4502-8948-BF56F07D58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443" y="4579169"/>
                        <a:ext cx="2104720" cy="23184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2">
            <a:extLst>
              <a:ext uri="{FF2B5EF4-FFF2-40B4-BE49-F238E27FC236}">
                <a16:creationId xmlns:a16="http://schemas.microsoft.com/office/drawing/2014/main" id="{B2C450C2-6B1B-45E9-919A-4FF0F27B5D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8389688"/>
              </p:ext>
            </p:extLst>
          </p:nvPr>
        </p:nvGraphicFramePr>
        <p:xfrm>
          <a:off x="5360364" y="4644055"/>
          <a:ext cx="2728058" cy="225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" name="Equation" r:id="rId16" imgW="457002" imgH="393529" progId="Equation.3">
                  <p:embed/>
                </p:oleObj>
              </mc:Choice>
              <mc:Fallback>
                <p:oleObj name="Equation" r:id="rId16" imgW="457002" imgH="393529" progId="Equation.3">
                  <p:embed/>
                  <p:pic>
                    <p:nvPicPr>
                      <p:cNvPr id="152608" name="Object 32">
                        <a:extLst>
                          <a:ext uri="{FF2B5EF4-FFF2-40B4-BE49-F238E27FC236}">
                            <a16:creationId xmlns:a16="http://schemas.microsoft.com/office/drawing/2014/main" id="{83D54159-6BCD-47DA-B5A0-CDA3FDE71D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0364" y="4644055"/>
                        <a:ext cx="2728058" cy="2253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3">
            <a:extLst>
              <a:ext uri="{FF2B5EF4-FFF2-40B4-BE49-F238E27FC236}">
                <a16:creationId xmlns:a16="http://schemas.microsoft.com/office/drawing/2014/main" id="{B8F2520F-A52A-4C6E-B43A-BC2106B67A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1827486"/>
              </p:ext>
            </p:extLst>
          </p:nvPr>
        </p:nvGraphicFramePr>
        <p:xfrm>
          <a:off x="8162015" y="4673423"/>
          <a:ext cx="1504072" cy="2129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" name="Equation" r:id="rId18" imgW="266469" imgH="393359" progId="Equation.3">
                  <p:embed/>
                </p:oleObj>
              </mc:Choice>
              <mc:Fallback>
                <p:oleObj name="Equation" r:id="rId18" imgW="266469" imgH="393359" progId="Equation.3">
                  <p:embed/>
                  <p:pic>
                    <p:nvPicPr>
                      <p:cNvPr id="152609" name="Object 33">
                        <a:extLst>
                          <a:ext uri="{FF2B5EF4-FFF2-40B4-BE49-F238E27FC236}">
                            <a16:creationId xmlns:a16="http://schemas.microsoft.com/office/drawing/2014/main" id="{A9DE23D6-4468-4B9D-9A7F-BD3CB3BC61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2015" y="4673423"/>
                        <a:ext cx="1504072" cy="21299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4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33969" y="3768398"/>
            <a:ext cx="3274531" cy="338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26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45679E-6 L 1.36649 0.0132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316" y="64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" presetClass="entr" presetSubtype="16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5" descr="C:\Users\HP\Desktop\shane-turner-tablemounta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12903200" cy="769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5547" y="275432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76001" y="6477001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365" y="29210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7579" y="428266"/>
            <a:ext cx="6473000" cy="1023469"/>
          </a:xfrm>
          <a:prstGeom prst="rect">
            <a:avLst/>
          </a:prstGeom>
          <a:solidFill>
            <a:srgbClr val="95B3D7"/>
          </a:solidFill>
          <a:ln w="57150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: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4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33969" y="3768398"/>
            <a:ext cx="3274531" cy="338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ounded Rectangle 4">
            <a:extLst>
              <a:ext uri="{FF2B5EF4-FFF2-40B4-BE49-F238E27FC236}">
                <a16:creationId xmlns:a16="http://schemas.microsoft.com/office/drawing/2014/main" id="{E66A91C4-6B7B-460E-86E9-B264228FA485}"/>
              </a:ext>
            </a:extLst>
          </p:cNvPr>
          <p:cNvSpPr/>
          <p:nvPr/>
        </p:nvSpPr>
        <p:spPr>
          <a:xfrm>
            <a:off x="1249768" y="2260109"/>
            <a:ext cx="3082595" cy="1819176"/>
          </a:xfrm>
          <a:prstGeom prst="rect">
            <a:avLst/>
          </a:prstGeom>
          <a:solidFill>
            <a:srgbClr val="FCD5B5">
              <a:alpha val="69804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ounded Rectangle 4">
            <a:extLst>
              <a:ext uri="{FF2B5EF4-FFF2-40B4-BE49-F238E27FC236}">
                <a16:creationId xmlns:a16="http://schemas.microsoft.com/office/drawing/2014/main" id="{D8A108B3-2B3D-4457-930E-0AC49381054E}"/>
              </a:ext>
            </a:extLst>
          </p:cNvPr>
          <p:cNvSpPr/>
          <p:nvPr/>
        </p:nvSpPr>
        <p:spPr>
          <a:xfrm>
            <a:off x="6575479" y="1711833"/>
            <a:ext cx="3427653" cy="1852023"/>
          </a:xfrm>
          <a:prstGeom prst="rect">
            <a:avLst/>
          </a:prstGeom>
          <a:solidFill>
            <a:srgbClr val="FCD5B5">
              <a:alpha val="69804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ounded Rectangle 4">
            <a:extLst>
              <a:ext uri="{FF2B5EF4-FFF2-40B4-BE49-F238E27FC236}">
                <a16:creationId xmlns:a16="http://schemas.microsoft.com/office/drawing/2014/main" id="{32ECDEDE-F7A6-44E6-864B-6CEDBBBBF3CE}"/>
              </a:ext>
            </a:extLst>
          </p:cNvPr>
          <p:cNvSpPr/>
          <p:nvPr/>
        </p:nvSpPr>
        <p:spPr>
          <a:xfrm>
            <a:off x="957105" y="4498717"/>
            <a:ext cx="2976836" cy="2015217"/>
          </a:xfrm>
          <a:prstGeom prst="rect">
            <a:avLst/>
          </a:prstGeom>
          <a:solidFill>
            <a:srgbClr val="FCD5B5">
              <a:alpha val="69804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ounded Rectangle 4">
            <a:extLst>
              <a:ext uri="{FF2B5EF4-FFF2-40B4-BE49-F238E27FC236}">
                <a16:creationId xmlns:a16="http://schemas.microsoft.com/office/drawing/2014/main" id="{1CED4C44-793E-4B38-8398-811211E0B66C}"/>
              </a:ext>
            </a:extLst>
          </p:cNvPr>
          <p:cNvSpPr/>
          <p:nvPr/>
        </p:nvSpPr>
        <p:spPr>
          <a:xfrm>
            <a:off x="6225893" y="4076411"/>
            <a:ext cx="3427653" cy="2015217"/>
          </a:xfrm>
          <a:prstGeom prst="rect">
            <a:avLst/>
          </a:prstGeom>
          <a:solidFill>
            <a:srgbClr val="FCD5B5">
              <a:alpha val="69804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6" name="Object 50">
            <a:extLst>
              <a:ext uri="{FF2B5EF4-FFF2-40B4-BE49-F238E27FC236}">
                <a16:creationId xmlns:a16="http://schemas.microsoft.com/office/drawing/2014/main" id="{4E46F049-EBBA-4651-B692-7A1F0CAADD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66996"/>
              </p:ext>
            </p:extLst>
          </p:nvPr>
        </p:nvGraphicFramePr>
        <p:xfrm>
          <a:off x="1373450" y="2154586"/>
          <a:ext cx="2701226" cy="2030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Equation" r:id="rId6" imgW="482391" imgH="393529" progId="Equation.3">
                  <p:embed/>
                </p:oleObj>
              </mc:Choice>
              <mc:Fallback>
                <p:oleObj name="Equation" r:id="rId6" imgW="482391" imgH="393529" progId="Equation.3">
                  <p:embed/>
                  <p:pic>
                    <p:nvPicPr>
                      <p:cNvPr id="8194" name="Object 50">
                        <a:extLst>
                          <a:ext uri="{FF2B5EF4-FFF2-40B4-BE49-F238E27FC236}">
                            <a16:creationId xmlns:a16="http://schemas.microsoft.com/office/drawing/2014/main" id="{956B1D01-9480-4082-B824-96F31FF173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3450" y="2154586"/>
                        <a:ext cx="2701226" cy="2030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51">
            <a:extLst>
              <a:ext uri="{FF2B5EF4-FFF2-40B4-BE49-F238E27FC236}">
                <a16:creationId xmlns:a16="http://schemas.microsoft.com/office/drawing/2014/main" id="{E6CB8FC9-7C12-444D-B0F1-863EADADC2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753986"/>
              </p:ext>
            </p:extLst>
          </p:nvPr>
        </p:nvGraphicFramePr>
        <p:xfrm>
          <a:off x="6804497" y="1600578"/>
          <a:ext cx="2832967" cy="2020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Equation" r:id="rId8" imgW="507780" imgH="393529" progId="Equation.3">
                  <p:embed/>
                </p:oleObj>
              </mc:Choice>
              <mc:Fallback>
                <p:oleObj name="Equation" r:id="rId8" imgW="507780" imgH="393529" progId="Equation.3">
                  <p:embed/>
                  <p:pic>
                    <p:nvPicPr>
                      <p:cNvPr id="8195" name="Object 51">
                        <a:extLst>
                          <a:ext uri="{FF2B5EF4-FFF2-40B4-BE49-F238E27FC236}">
                            <a16:creationId xmlns:a16="http://schemas.microsoft.com/office/drawing/2014/main" id="{2E556774-39AD-456C-8298-92930718F1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497" y="1600578"/>
                        <a:ext cx="2832967" cy="20207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52">
            <a:extLst>
              <a:ext uri="{FF2B5EF4-FFF2-40B4-BE49-F238E27FC236}">
                <a16:creationId xmlns:a16="http://schemas.microsoft.com/office/drawing/2014/main" id="{45273F0A-EAD9-4431-AB61-A0883E3AFB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157278"/>
              </p:ext>
            </p:extLst>
          </p:nvPr>
        </p:nvGraphicFramePr>
        <p:xfrm>
          <a:off x="1142515" y="4381237"/>
          <a:ext cx="2701226" cy="2201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Equation" r:id="rId10" imgW="444307" imgH="393529" progId="Equation.3">
                  <p:embed/>
                </p:oleObj>
              </mc:Choice>
              <mc:Fallback>
                <p:oleObj name="Equation" r:id="rId10" imgW="444307" imgH="393529" progId="Equation.3">
                  <p:embed/>
                  <p:pic>
                    <p:nvPicPr>
                      <p:cNvPr id="8196" name="Object 52">
                        <a:extLst>
                          <a:ext uri="{FF2B5EF4-FFF2-40B4-BE49-F238E27FC236}">
                            <a16:creationId xmlns:a16="http://schemas.microsoft.com/office/drawing/2014/main" id="{7BDC9562-5B98-4153-A5AB-04F7B96F83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515" y="4381237"/>
                        <a:ext cx="2701226" cy="22013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53">
            <a:extLst>
              <a:ext uri="{FF2B5EF4-FFF2-40B4-BE49-F238E27FC236}">
                <a16:creationId xmlns:a16="http://schemas.microsoft.com/office/drawing/2014/main" id="{2141EB6F-D938-4737-94F0-5024B4F085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7731280"/>
              </p:ext>
            </p:extLst>
          </p:nvPr>
        </p:nvGraphicFramePr>
        <p:xfrm>
          <a:off x="6506666" y="4133863"/>
          <a:ext cx="2866106" cy="20910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Equation" r:id="rId12" imgW="495085" imgH="393529" progId="Equation.3">
                  <p:embed/>
                </p:oleObj>
              </mc:Choice>
              <mc:Fallback>
                <p:oleObj name="Equation" r:id="rId12" imgW="495085" imgH="393529" progId="Equation.3">
                  <p:embed/>
                  <p:pic>
                    <p:nvPicPr>
                      <p:cNvPr id="8197" name="Object 53">
                        <a:extLst>
                          <a:ext uri="{FF2B5EF4-FFF2-40B4-BE49-F238E27FC236}">
                            <a16:creationId xmlns:a16="http://schemas.microsoft.com/office/drawing/2014/main" id="{42845FFA-EF1E-4D81-AAEF-5A59A73BFE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6666" y="4133863"/>
                        <a:ext cx="2866106" cy="20910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174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5" grpId="0" animBg="1"/>
      <p:bldP spid="38" grpId="0" animBg="1"/>
      <p:bldP spid="41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5" descr="C:\Users\HP\Desktop\shane-turner-tablemounta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600" y="-285311"/>
            <a:ext cx="12903200" cy="769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5547" y="275432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76001" y="6477001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365" y="29210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7579" y="428266"/>
            <a:ext cx="6473000" cy="1023469"/>
          </a:xfrm>
          <a:prstGeom prst="rect">
            <a:avLst/>
          </a:prstGeom>
          <a:solidFill>
            <a:srgbClr val="95B3D7"/>
          </a:solidFill>
          <a:ln w="57150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: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4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33969" y="3768398"/>
            <a:ext cx="3274531" cy="338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ounded Rectangle 4">
            <a:extLst>
              <a:ext uri="{FF2B5EF4-FFF2-40B4-BE49-F238E27FC236}">
                <a16:creationId xmlns:a16="http://schemas.microsoft.com/office/drawing/2014/main" id="{E66A91C4-6B7B-460E-86E9-B264228FA485}"/>
              </a:ext>
            </a:extLst>
          </p:cNvPr>
          <p:cNvSpPr/>
          <p:nvPr/>
        </p:nvSpPr>
        <p:spPr>
          <a:xfrm>
            <a:off x="1284473" y="2101083"/>
            <a:ext cx="7188379" cy="2057081"/>
          </a:xfrm>
          <a:prstGeom prst="rect">
            <a:avLst/>
          </a:prstGeom>
          <a:solidFill>
            <a:srgbClr val="FCD5B5">
              <a:alpha val="69804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ounded Rectangle 4">
            <a:extLst>
              <a:ext uri="{FF2B5EF4-FFF2-40B4-BE49-F238E27FC236}">
                <a16:creationId xmlns:a16="http://schemas.microsoft.com/office/drawing/2014/main" id="{D8A108B3-2B3D-4457-930E-0AC49381054E}"/>
              </a:ext>
            </a:extLst>
          </p:cNvPr>
          <p:cNvSpPr/>
          <p:nvPr/>
        </p:nvSpPr>
        <p:spPr>
          <a:xfrm>
            <a:off x="2417171" y="4573175"/>
            <a:ext cx="7561017" cy="1811565"/>
          </a:xfrm>
          <a:prstGeom prst="rect">
            <a:avLst/>
          </a:prstGeom>
          <a:solidFill>
            <a:srgbClr val="FCD5B5">
              <a:alpha val="69804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6" name="Object 50">
            <a:extLst>
              <a:ext uri="{FF2B5EF4-FFF2-40B4-BE49-F238E27FC236}">
                <a16:creationId xmlns:a16="http://schemas.microsoft.com/office/drawing/2014/main" id="{4E46F049-EBBA-4651-B692-7A1F0CAADD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0861960"/>
              </p:ext>
            </p:extLst>
          </p:nvPr>
        </p:nvGraphicFramePr>
        <p:xfrm>
          <a:off x="1373450" y="2154586"/>
          <a:ext cx="2701226" cy="2030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Equation" r:id="rId6" imgW="482391" imgH="393529" progId="Equation.3">
                  <p:embed/>
                </p:oleObj>
              </mc:Choice>
              <mc:Fallback>
                <p:oleObj name="Equation" r:id="rId6" imgW="482391" imgH="393529" progId="Equation.3">
                  <p:embed/>
                  <p:pic>
                    <p:nvPicPr>
                      <p:cNvPr id="46" name="Object 50">
                        <a:extLst>
                          <a:ext uri="{FF2B5EF4-FFF2-40B4-BE49-F238E27FC236}">
                            <a16:creationId xmlns:a16="http://schemas.microsoft.com/office/drawing/2014/main" id="{4E46F049-EBBA-4651-B692-7A1F0CAADD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3450" y="2154586"/>
                        <a:ext cx="2701226" cy="2030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51">
            <a:extLst>
              <a:ext uri="{FF2B5EF4-FFF2-40B4-BE49-F238E27FC236}">
                <a16:creationId xmlns:a16="http://schemas.microsoft.com/office/drawing/2014/main" id="{E6CB8FC9-7C12-444D-B0F1-863EADADC2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7471437"/>
              </p:ext>
            </p:extLst>
          </p:nvPr>
        </p:nvGraphicFramePr>
        <p:xfrm>
          <a:off x="2791065" y="4480315"/>
          <a:ext cx="2832967" cy="2020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Equation" r:id="rId8" imgW="507780" imgH="393529" progId="Equation.3">
                  <p:embed/>
                </p:oleObj>
              </mc:Choice>
              <mc:Fallback>
                <p:oleObj name="Equation" r:id="rId8" imgW="507780" imgH="393529" progId="Equation.3">
                  <p:embed/>
                  <p:pic>
                    <p:nvPicPr>
                      <p:cNvPr id="47" name="Object 51">
                        <a:extLst>
                          <a:ext uri="{FF2B5EF4-FFF2-40B4-BE49-F238E27FC236}">
                            <a16:creationId xmlns:a16="http://schemas.microsoft.com/office/drawing/2014/main" id="{E6CB8FC9-7C12-444D-B0F1-863EADADC23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1065" y="4480315"/>
                        <a:ext cx="2832967" cy="20207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AD444C9E-1CB7-47FA-A450-2D18F5ACAB1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8036" b="50770"/>
          <a:stretch/>
        </p:blipFill>
        <p:spPr>
          <a:xfrm>
            <a:off x="3959572" y="2181575"/>
            <a:ext cx="4272856" cy="22110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76C18E3-6A74-4DE5-B43C-61A3EFBA7CE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7540" t="49578" r="496" b="1192"/>
          <a:stretch/>
        </p:blipFill>
        <p:spPr>
          <a:xfrm>
            <a:off x="5345958" y="4158164"/>
            <a:ext cx="4272856" cy="2211015"/>
          </a:xfrm>
          <a:prstGeom prst="rect">
            <a:avLst/>
          </a:prstGeom>
        </p:spPr>
      </p:pic>
      <p:sp>
        <p:nvSpPr>
          <p:cNvPr id="21" name="TextBox 26">
            <a:extLst>
              <a:ext uri="{FF2B5EF4-FFF2-40B4-BE49-F238E27FC236}">
                <a16:creationId xmlns:a16="http://schemas.microsoft.com/office/drawing/2014/main" id="{33A53F10-C041-4D64-991F-066ED62B7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2480" y="2319050"/>
            <a:ext cx="7386956" cy="3554373"/>
          </a:xfrm>
          <a:prstGeom prst="roundRect">
            <a:avLst>
              <a:gd name="adj" fmla="val 34392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en-US" altLang="vi-VN" sz="3600" b="1" dirty="0">
                <a:cs typeface="Arial" panose="020B0604020202020204" pitchFamily="34" charset="0"/>
              </a:rPr>
              <a:t>  </a:t>
            </a:r>
            <a:r>
              <a:rPr lang="en-US" altLang="vi-VN" sz="3600" b="1" dirty="0" err="1">
                <a:cs typeface="Arial" panose="020B0604020202020204" pitchFamily="34" charset="0"/>
              </a:rPr>
              <a:t>Muốn</a:t>
            </a:r>
            <a:r>
              <a:rPr lang="en-US" altLang="vi-VN" sz="3600" b="1" dirty="0"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cs typeface="Arial" panose="020B0604020202020204" pitchFamily="34" charset="0"/>
              </a:rPr>
              <a:t>nhân</a:t>
            </a:r>
            <a:r>
              <a:rPr lang="en-US" altLang="vi-VN" sz="3600" b="1" dirty="0"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cs typeface="Arial" panose="020B0604020202020204" pitchFamily="34" charset="0"/>
              </a:rPr>
              <a:t>số</a:t>
            </a:r>
            <a:r>
              <a:rPr lang="en-US" altLang="vi-VN" sz="3600" b="1" dirty="0"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cs typeface="Arial" panose="020B0604020202020204" pitchFamily="34" charset="0"/>
              </a:rPr>
              <a:t>tự</a:t>
            </a:r>
            <a:r>
              <a:rPr lang="en-US" altLang="vi-VN" sz="3600" b="1" dirty="0"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cs typeface="Arial" panose="020B0604020202020204" pitchFamily="34" charset="0"/>
              </a:rPr>
              <a:t>nhiên</a:t>
            </a:r>
            <a:r>
              <a:rPr lang="en-US" altLang="vi-VN" sz="3600" b="1" dirty="0"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cs typeface="Arial" panose="020B0604020202020204" pitchFamily="34" charset="0"/>
              </a:rPr>
              <a:t>với</a:t>
            </a:r>
            <a:r>
              <a:rPr lang="en-US" altLang="vi-VN" sz="3600" b="1" dirty="0"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cs typeface="Arial" panose="020B0604020202020204" pitchFamily="34" charset="0"/>
              </a:rPr>
              <a:t>phân</a:t>
            </a:r>
            <a:r>
              <a:rPr lang="en-US" altLang="vi-VN" sz="3600" b="1" dirty="0"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cs typeface="Arial" panose="020B0604020202020204" pitchFamily="34" charset="0"/>
              </a:rPr>
              <a:t>số</a:t>
            </a:r>
            <a:r>
              <a:rPr lang="en-US" altLang="vi-VN" sz="3600" b="1" dirty="0">
                <a:cs typeface="Arial" panose="020B0604020202020204" pitchFamily="34" charset="0"/>
              </a:rPr>
              <a:t> ta </a:t>
            </a:r>
            <a:r>
              <a:rPr lang="en-US" altLang="vi-VN" sz="3600" b="1" dirty="0" err="1">
                <a:solidFill>
                  <a:srgbClr val="FF0000"/>
                </a:solidFill>
                <a:cs typeface="Arial" panose="020B0604020202020204" pitchFamily="34" charset="0"/>
              </a:rPr>
              <a:t>lấy</a:t>
            </a:r>
            <a:r>
              <a:rPr lang="en-US" alt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cs typeface="Arial" panose="020B0604020202020204" pitchFamily="34" charset="0"/>
              </a:rPr>
              <a:t>số</a:t>
            </a:r>
            <a:r>
              <a:rPr lang="en-US" alt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cs typeface="Arial" panose="020B0604020202020204" pitchFamily="34" charset="0"/>
              </a:rPr>
              <a:t>tự</a:t>
            </a:r>
            <a:r>
              <a:rPr lang="en-US" alt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cs typeface="Arial" panose="020B0604020202020204" pitchFamily="34" charset="0"/>
              </a:rPr>
              <a:t>nhiên</a:t>
            </a:r>
            <a:r>
              <a:rPr lang="en-US" alt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cs typeface="Arial" panose="020B0604020202020204" pitchFamily="34" charset="0"/>
              </a:rPr>
              <a:t>nhân</a:t>
            </a:r>
            <a:r>
              <a:rPr lang="en-US" alt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cs typeface="Arial" panose="020B0604020202020204" pitchFamily="34" charset="0"/>
              </a:rPr>
              <a:t>với</a:t>
            </a:r>
            <a:r>
              <a:rPr lang="en-US" alt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cs typeface="Arial" panose="020B0604020202020204" pitchFamily="34" charset="0"/>
              </a:rPr>
              <a:t>tử</a:t>
            </a:r>
            <a:r>
              <a:rPr lang="en-US" alt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cs typeface="Arial" panose="020B0604020202020204" pitchFamily="34" charset="0"/>
              </a:rPr>
              <a:t>số</a:t>
            </a:r>
            <a:r>
              <a:rPr lang="en-US" alt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cs typeface="Arial" panose="020B0604020202020204" pitchFamily="34" charset="0"/>
              </a:rPr>
              <a:t>của</a:t>
            </a:r>
            <a:r>
              <a:rPr lang="en-US" altLang="vi-VN" sz="3600" b="1" dirty="0"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cs typeface="Arial" panose="020B0604020202020204" pitchFamily="34" charset="0"/>
              </a:rPr>
              <a:t>phân</a:t>
            </a:r>
            <a:r>
              <a:rPr lang="en-US" altLang="vi-VN" sz="3600" b="1" dirty="0"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cs typeface="Arial" panose="020B0604020202020204" pitchFamily="34" charset="0"/>
              </a:rPr>
              <a:t>số</a:t>
            </a:r>
            <a:r>
              <a:rPr lang="en-US" altLang="vi-VN" sz="3600" b="1" dirty="0"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cs typeface="Arial" panose="020B0604020202020204" pitchFamily="34" charset="0"/>
              </a:rPr>
              <a:t>và</a:t>
            </a:r>
            <a:r>
              <a:rPr lang="en-US" alt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cs typeface="Arial" panose="020B0604020202020204" pitchFamily="34" charset="0"/>
              </a:rPr>
              <a:t>giữ</a:t>
            </a:r>
            <a:r>
              <a:rPr lang="en-US" alt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cs typeface="Arial" panose="020B0604020202020204" pitchFamily="34" charset="0"/>
              </a:rPr>
              <a:t>nguyên</a:t>
            </a:r>
            <a:r>
              <a:rPr lang="en-US" alt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cs typeface="Arial" panose="020B0604020202020204" pitchFamily="34" charset="0"/>
              </a:rPr>
              <a:t>mẫu</a:t>
            </a:r>
            <a:r>
              <a:rPr lang="en-US" alt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cs typeface="Arial" panose="020B0604020202020204" pitchFamily="34" charset="0"/>
              </a:rPr>
              <a:t>số</a:t>
            </a:r>
            <a:r>
              <a:rPr lang="en-US" alt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cs typeface="Arial" panose="020B0604020202020204" pitchFamily="34" charset="0"/>
              </a:rPr>
              <a:t>của</a:t>
            </a:r>
            <a:r>
              <a:rPr lang="en-US" altLang="vi-VN" sz="3600" b="1" dirty="0"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cs typeface="Arial" panose="020B0604020202020204" pitchFamily="34" charset="0"/>
              </a:rPr>
              <a:t>phân</a:t>
            </a:r>
            <a:r>
              <a:rPr lang="en-US" altLang="vi-VN" sz="3600" b="1" dirty="0"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cs typeface="Arial" panose="020B0604020202020204" pitchFamily="34" charset="0"/>
              </a:rPr>
              <a:t>số</a:t>
            </a:r>
            <a:r>
              <a:rPr lang="en-US" altLang="vi-VN" sz="3600" b="1" dirty="0">
                <a:cs typeface="Arial" panose="020B0604020202020204" pitchFamily="34" charset="0"/>
              </a:rPr>
              <a:t>.</a:t>
            </a:r>
            <a:endParaRPr lang="vi-VN" altLang="vi-VN" sz="3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67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5" descr="C:\Users\HP\Desktop\shane-turner-tablemounta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12903200" cy="769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5547" y="275432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76001" y="6477001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365" y="29210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7579" y="428266"/>
            <a:ext cx="6473000" cy="1023469"/>
          </a:xfrm>
          <a:prstGeom prst="rect">
            <a:avLst/>
          </a:prstGeom>
          <a:solidFill>
            <a:srgbClr val="95B3D7"/>
          </a:solidFill>
          <a:ln w="57150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: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5" name="Rounded Rectangle 4">
            <a:extLst>
              <a:ext uri="{FF2B5EF4-FFF2-40B4-BE49-F238E27FC236}">
                <a16:creationId xmlns:a16="http://schemas.microsoft.com/office/drawing/2014/main" id="{E66A91C4-6B7B-460E-86E9-B264228FA485}"/>
              </a:ext>
            </a:extLst>
          </p:cNvPr>
          <p:cNvSpPr/>
          <p:nvPr/>
        </p:nvSpPr>
        <p:spPr>
          <a:xfrm>
            <a:off x="1249767" y="1700058"/>
            <a:ext cx="7445053" cy="2107583"/>
          </a:xfrm>
          <a:prstGeom prst="rect">
            <a:avLst/>
          </a:prstGeom>
          <a:solidFill>
            <a:srgbClr val="FCD5B5">
              <a:alpha val="69804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ounded Rectangle 4">
            <a:extLst>
              <a:ext uri="{FF2B5EF4-FFF2-40B4-BE49-F238E27FC236}">
                <a16:creationId xmlns:a16="http://schemas.microsoft.com/office/drawing/2014/main" id="{32ECDEDE-F7A6-44E6-864B-6CEDBBBBF3CE}"/>
              </a:ext>
            </a:extLst>
          </p:cNvPr>
          <p:cNvSpPr/>
          <p:nvPr/>
        </p:nvSpPr>
        <p:spPr>
          <a:xfrm>
            <a:off x="1693400" y="4102309"/>
            <a:ext cx="8332916" cy="2293069"/>
          </a:xfrm>
          <a:prstGeom prst="rect">
            <a:avLst/>
          </a:prstGeom>
          <a:solidFill>
            <a:srgbClr val="FCD5B5">
              <a:alpha val="69804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8" name="Object 52">
            <a:extLst>
              <a:ext uri="{FF2B5EF4-FFF2-40B4-BE49-F238E27FC236}">
                <a16:creationId xmlns:a16="http://schemas.microsoft.com/office/drawing/2014/main" id="{45273F0A-EAD9-4431-AB61-A0883E3AFB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983113"/>
              </p:ext>
            </p:extLst>
          </p:nvPr>
        </p:nvGraphicFramePr>
        <p:xfrm>
          <a:off x="1468265" y="1653711"/>
          <a:ext cx="2701925" cy="220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Equation" r:id="rId4" imgW="444307" imgH="393529" progId="Equation.3">
                  <p:embed/>
                </p:oleObj>
              </mc:Choice>
              <mc:Fallback>
                <p:oleObj name="Equation" r:id="rId4" imgW="444307" imgH="393529" progId="Equation.3">
                  <p:embed/>
                  <p:pic>
                    <p:nvPicPr>
                      <p:cNvPr id="48" name="Object 52">
                        <a:extLst>
                          <a:ext uri="{FF2B5EF4-FFF2-40B4-BE49-F238E27FC236}">
                            <a16:creationId xmlns:a16="http://schemas.microsoft.com/office/drawing/2014/main" id="{45273F0A-EAD9-4431-AB61-A0883E3AFB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8265" y="1653711"/>
                        <a:ext cx="2701925" cy="220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53">
            <a:extLst>
              <a:ext uri="{FF2B5EF4-FFF2-40B4-BE49-F238E27FC236}">
                <a16:creationId xmlns:a16="http://schemas.microsoft.com/office/drawing/2014/main" id="{2141EB6F-D938-4737-94F0-5024B4F085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6829886"/>
              </p:ext>
            </p:extLst>
          </p:nvPr>
        </p:nvGraphicFramePr>
        <p:xfrm>
          <a:off x="1693400" y="4255264"/>
          <a:ext cx="2866106" cy="20910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Equation" r:id="rId6" imgW="495085" imgH="393529" progId="Equation.3">
                  <p:embed/>
                </p:oleObj>
              </mc:Choice>
              <mc:Fallback>
                <p:oleObj name="Equation" r:id="rId6" imgW="495085" imgH="393529" progId="Equation.3">
                  <p:embed/>
                  <p:pic>
                    <p:nvPicPr>
                      <p:cNvPr id="49" name="Object 53">
                        <a:extLst>
                          <a:ext uri="{FF2B5EF4-FFF2-40B4-BE49-F238E27FC236}">
                            <a16:creationId xmlns:a16="http://schemas.microsoft.com/office/drawing/2014/main" id="{2141EB6F-D938-4737-94F0-5024B4F085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3400" y="4255264"/>
                        <a:ext cx="2866106" cy="20910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79D3114-09D1-4C2E-9FF9-5D1D10AAC25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9054" t="-2910" r="1370" b="2910"/>
          <a:stretch/>
        </p:blipFill>
        <p:spPr>
          <a:xfrm>
            <a:off x="4113105" y="1683505"/>
            <a:ext cx="4355670" cy="21406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8D08EA-19D1-41FA-8829-0600F0A6C23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5045"/>
          <a:stretch/>
        </p:blipFill>
        <p:spPr>
          <a:xfrm>
            <a:off x="4506213" y="4244566"/>
            <a:ext cx="5398158" cy="2133545"/>
          </a:xfrm>
          <a:prstGeom prst="rect">
            <a:avLst/>
          </a:prstGeom>
        </p:spPr>
      </p:pic>
      <p:pic>
        <p:nvPicPr>
          <p:cNvPr id="4" name="Picture 4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33969" y="3768398"/>
            <a:ext cx="3274531" cy="338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82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HP\Desktop\sach-hay-ve-kim-tu-thap-cover-780x47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31800"/>
            <a:ext cx="12503284" cy="753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407112" y="3257804"/>
            <a:ext cx="3562530" cy="367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5547" y="275432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76001" y="6477001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365" y="29210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HẢO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3929" y="29210"/>
            <a:ext cx="6037200" cy="1219200"/>
          </a:xfrm>
          <a:prstGeom prst="rect">
            <a:avLst/>
          </a:prstGeom>
          <a:solidFill>
            <a:srgbClr val="95B3D7"/>
          </a:solidFill>
          <a:ln w="76200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: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4267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67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gọn</a:t>
            </a:r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4" descr="C:\Users\HP\Desktop\posters-cute-boy-and-girl-on-a-plane.jp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3286" y1="45085" x2="97143" y2="44746"/>
                        <a14:foregroundMark x1="77286" y1="45085" x2="84143" y2="43559"/>
                        <a14:foregroundMark x1="24571" y1="40847" x2="41714" y2="34407"/>
                        <a14:foregroundMark x1="30286" y1="33220" x2="32286" y2="28814"/>
                        <a14:foregroundMark x1="6286" y1="49831" x2="5000" y2="63729"/>
                        <a14:foregroundMark x1="4286" y1="56610" x2="5286" y2="45932"/>
                        <a14:foregroundMark x1="3571" y1="55763" x2="3286" y2="68136"/>
                        <a14:foregroundMark x1="23714" y1="76780" x2="23286" y2="86271"/>
                        <a14:foregroundMark x1="19000" y1="87627" x2="25000" y2="87119"/>
                        <a14:foregroundMark x1="24286" y1="87119" x2="36000" y2="92373"/>
                        <a14:foregroundMark x1="19571" y1="82373" x2="19571" y2="89831"/>
                        <a14:foregroundMark x1="20571" y1="84068" x2="24714" y2="82881"/>
                        <a14:foregroundMark x1="25571" y1="85085" x2="31571" y2="79153"/>
                        <a14:foregroundMark x1="18286" y1="89153" x2="25000" y2="89492"/>
                        <a14:foregroundMark x1="38714" y1="90678" x2="36714" y2="97119"/>
                        <a14:foregroundMark x1="34286" y1="94237" x2="39286" y2="98644"/>
                        <a14:foregroundMark x1="36714" y1="91525" x2="41000" y2="94576"/>
                        <a14:foregroundMark x1="37571" y1="90000" x2="38286" y2="78814"/>
                        <a14:foregroundMark x1="39286" y1="91017" x2="47000" y2="82712"/>
                        <a14:foregroundMark x1="82000" y1="71356" x2="84714" y2="81695"/>
                        <a14:foregroundMark x1="80286" y1="79492" x2="84714" y2="8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914399" y="-71773"/>
            <a:ext cx="4069817" cy="336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07885055-F5E2-41B5-B996-53C3F5C43272}"/>
              </a:ext>
            </a:extLst>
          </p:cNvPr>
          <p:cNvSpPr/>
          <p:nvPr/>
        </p:nvSpPr>
        <p:spPr>
          <a:xfrm>
            <a:off x="2156492" y="2477678"/>
            <a:ext cx="3082595" cy="1819176"/>
          </a:xfrm>
          <a:prstGeom prst="rect">
            <a:avLst/>
          </a:prstGeom>
          <a:solidFill>
            <a:srgbClr val="FCD5B5">
              <a:alpha val="90980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ounded Rectangle 4">
            <a:extLst>
              <a:ext uri="{FF2B5EF4-FFF2-40B4-BE49-F238E27FC236}">
                <a16:creationId xmlns:a16="http://schemas.microsoft.com/office/drawing/2014/main" id="{821AFA12-1890-4079-8F4B-74479A5F18F7}"/>
              </a:ext>
            </a:extLst>
          </p:cNvPr>
          <p:cNvSpPr/>
          <p:nvPr/>
        </p:nvSpPr>
        <p:spPr>
          <a:xfrm>
            <a:off x="7322757" y="1902723"/>
            <a:ext cx="3427653" cy="1852023"/>
          </a:xfrm>
          <a:prstGeom prst="rect">
            <a:avLst/>
          </a:prstGeom>
          <a:solidFill>
            <a:srgbClr val="FCD5B5">
              <a:alpha val="90980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ounded Rectangle 4">
            <a:extLst>
              <a:ext uri="{FF2B5EF4-FFF2-40B4-BE49-F238E27FC236}">
                <a16:creationId xmlns:a16="http://schemas.microsoft.com/office/drawing/2014/main" id="{364B2DBB-6A7B-4D94-B8D8-5FD8840429EC}"/>
              </a:ext>
            </a:extLst>
          </p:cNvPr>
          <p:cNvSpPr/>
          <p:nvPr/>
        </p:nvSpPr>
        <p:spPr>
          <a:xfrm>
            <a:off x="5830966" y="4606250"/>
            <a:ext cx="3427653" cy="2015217"/>
          </a:xfrm>
          <a:prstGeom prst="rect">
            <a:avLst/>
          </a:prstGeom>
          <a:solidFill>
            <a:srgbClr val="FCD5B5">
              <a:alpha val="90980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4" name="Object 24">
            <a:extLst>
              <a:ext uri="{FF2B5EF4-FFF2-40B4-BE49-F238E27FC236}">
                <a16:creationId xmlns:a16="http://schemas.microsoft.com/office/drawing/2014/main" id="{ACD7F229-4258-4FFA-A80A-51659EF836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1153457"/>
              </p:ext>
            </p:extLst>
          </p:nvPr>
        </p:nvGraphicFramePr>
        <p:xfrm>
          <a:off x="2422550" y="2539928"/>
          <a:ext cx="2480310" cy="1672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Equation" r:id="rId8" imgW="583947" imgH="393529" progId="Equation.DSMT4">
                  <p:embed/>
                </p:oleObj>
              </mc:Choice>
              <mc:Fallback>
                <p:oleObj name="Equation" r:id="rId8" imgW="583947" imgH="393529" progId="Equation.DSMT4">
                  <p:embed/>
                  <p:pic>
                    <p:nvPicPr>
                      <p:cNvPr id="16408" name="Object 24">
                        <a:extLst>
                          <a:ext uri="{FF2B5EF4-FFF2-40B4-BE49-F238E27FC236}">
                            <a16:creationId xmlns:a16="http://schemas.microsoft.com/office/drawing/2014/main" id="{F6741224-C3AC-4C9A-82A9-DC7A8D4595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2550" y="2539928"/>
                        <a:ext cx="2480310" cy="167214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25">
            <a:extLst>
              <a:ext uri="{FF2B5EF4-FFF2-40B4-BE49-F238E27FC236}">
                <a16:creationId xmlns:a16="http://schemas.microsoft.com/office/drawing/2014/main" id="{A11AA4D8-C00A-4A58-9DCE-F653A5028E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0342517"/>
              </p:ext>
            </p:extLst>
          </p:nvPr>
        </p:nvGraphicFramePr>
        <p:xfrm>
          <a:off x="6096000" y="4627013"/>
          <a:ext cx="2809197" cy="1933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Equation" r:id="rId10" imgW="571252" imgH="393529" progId="Equation.DSMT4">
                  <p:embed/>
                </p:oleObj>
              </mc:Choice>
              <mc:Fallback>
                <p:oleObj name="Equation" r:id="rId10" imgW="571252" imgH="393529" progId="Equation.DSMT4">
                  <p:embed/>
                  <p:pic>
                    <p:nvPicPr>
                      <p:cNvPr id="16409" name="Object 25">
                        <a:extLst>
                          <a:ext uri="{FF2B5EF4-FFF2-40B4-BE49-F238E27FC236}">
                            <a16:creationId xmlns:a16="http://schemas.microsoft.com/office/drawing/2014/main" id="{F9AD68EC-A2EF-4D2F-A113-ABC3AF774F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627013"/>
                        <a:ext cx="2809197" cy="19339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26">
            <a:extLst>
              <a:ext uri="{FF2B5EF4-FFF2-40B4-BE49-F238E27FC236}">
                <a16:creationId xmlns:a16="http://schemas.microsoft.com/office/drawing/2014/main" id="{5A5300AE-9FAD-4C07-904C-994FBAF787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3120180"/>
              </p:ext>
            </p:extLst>
          </p:nvPr>
        </p:nvGraphicFramePr>
        <p:xfrm>
          <a:off x="7411353" y="1917610"/>
          <a:ext cx="3054615" cy="1785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Equation" r:id="rId12" imgW="672808" imgH="393529" progId="Equation.DSMT4">
                  <p:embed/>
                </p:oleObj>
              </mc:Choice>
              <mc:Fallback>
                <p:oleObj name="Equation" r:id="rId12" imgW="672808" imgH="393529" progId="Equation.DSMT4">
                  <p:embed/>
                  <p:pic>
                    <p:nvPicPr>
                      <p:cNvPr id="16410" name="Object 26">
                        <a:extLst>
                          <a:ext uri="{FF2B5EF4-FFF2-40B4-BE49-F238E27FC236}">
                            <a16:creationId xmlns:a16="http://schemas.microsoft.com/office/drawing/2014/main" id="{B7705DB9-EC07-42D4-B3DE-01E41371E1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1353" y="1917610"/>
                        <a:ext cx="3054615" cy="17855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068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45679E-6 L 1.36649 0.0132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316" y="64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" presetClass="entr" presetSubtype="16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3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HP\Desktop\sach-hay-ve-kim-tu-thap-cover-780x47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31800"/>
            <a:ext cx="12503284" cy="753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50026" y="3664431"/>
            <a:ext cx="3562530" cy="367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5547" y="275432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76001" y="6477001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365" y="29210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155418" y="106805"/>
            <a:ext cx="6037200" cy="881727"/>
          </a:xfrm>
          <a:prstGeom prst="rect">
            <a:avLst/>
          </a:prstGeom>
          <a:solidFill>
            <a:srgbClr val="95B3D7"/>
          </a:solidFill>
          <a:ln w="76200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 err="1">
                <a:solidFill>
                  <a:schemeClr val="tx1"/>
                </a:solidFill>
                <a:latin typeface="#9Slide03 AmpleSoft Bold" pitchFamily="2" charset="0"/>
              </a:rPr>
              <a:t>Bài</a:t>
            </a:r>
            <a:r>
              <a:rPr lang="en-US" sz="4267" b="1" dirty="0">
                <a:solidFill>
                  <a:schemeClr val="tx1"/>
                </a:solidFill>
                <a:latin typeface="#9Slide03 AmpleSoft Bold" pitchFamily="2" charset="0"/>
              </a:rPr>
              <a:t> 4 : </a:t>
            </a:r>
            <a:r>
              <a:rPr lang="en-US" sz="4267" b="1" dirty="0" err="1">
                <a:solidFill>
                  <a:schemeClr val="tx1"/>
                </a:solidFill>
                <a:latin typeface="#9Slide03 AmpleSoft Bold" pitchFamily="2" charset="0"/>
              </a:rPr>
              <a:t>Tính</a:t>
            </a:r>
            <a:r>
              <a:rPr lang="en-US" sz="4267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267" b="1" dirty="0" err="1">
                <a:solidFill>
                  <a:schemeClr val="tx1"/>
                </a:solidFill>
                <a:latin typeface="#9Slide03 AmpleSoft Bold" pitchFamily="2" charset="0"/>
              </a:rPr>
              <a:t>rồi</a:t>
            </a:r>
            <a:r>
              <a:rPr lang="en-US" sz="4267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267" b="1" dirty="0" err="1">
                <a:solidFill>
                  <a:schemeClr val="tx1"/>
                </a:solidFill>
                <a:latin typeface="#9Slide03 AmpleSoft Bold" pitchFamily="2" charset="0"/>
              </a:rPr>
              <a:t>rút</a:t>
            </a:r>
            <a:r>
              <a:rPr lang="en-US" sz="4267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267" b="1" dirty="0" err="1">
                <a:solidFill>
                  <a:schemeClr val="tx1"/>
                </a:solidFill>
                <a:latin typeface="#9Slide03 AmpleSoft Bold" pitchFamily="2" charset="0"/>
              </a:rPr>
              <a:t>gọn</a:t>
            </a:r>
            <a:endParaRPr lang="en-US" sz="4267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20" name="Rounded Rectangle 4">
            <a:extLst>
              <a:ext uri="{FF2B5EF4-FFF2-40B4-BE49-F238E27FC236}">
                <a16:creationId xmlns:a16="http://schemas.microsoft.com/office/drawing/2014/main" id="{07885055-F5E2-41B5-B996-53C3F5C43272}"/>
              </a:ext>
            </a:extLst>
          </p:cNvPr>
          <p:cNvSpPr/>
          <p:nvPr/>
        </p:nvSpPr>
        <p:spPr>
          <a:xfrm>
            <a:off x="84687" y="1471246"/>
            <a:ext cx="6232819" cy="1819176"/>
          </a:xfrm>
          <a:prstGeom prst="rect">
            <a:avLst/>
          </a:prstGeom>
          <a:solidFill>
            <a:srgbClr val="FCD5B5">
              <a:alpha val="90980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23" name="Rounded Rectangle 4">
            <a:extLst>
              <a:ext uri="{FF2B5EF4-FFF2-40B4-BE49-F238E27FC236}">
                <a16:creationId xmlns:a16="http://schemas.microsoft.com/office/drawing/2014/main" id="{821AFA12-1890-4079-8F4B-74479A5F18F7}"/>
              </a:ext>
            </a:extLst>
          </p:cNvPr>
          <p:cNvSpPr/>
          <p:nvPr/>
        </p:nvSpPr>
        <p:spPr>
          <a:xfrm>
            <a:off x="6488978" y="2165854"/>
            <a:ext cx="6014305" cy="1852023"/>
          </a:xfrm>
          <a:prstGeom prst="rect">
            <a:avLst/>
          </a:prstGeom>
          <a:solidFill>
            <a:srgbClr val="FCD5B5">
              <a:alpha val="90980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29" name="Rounded Rectangle 4">
            <a:extLst>
              <a:ext uri="{FF2B5EF4-FFF2-40B4-BE49-F238E27FC236}">
                <a16:creationId xmlns:a16="http://schemas.microsoft.com/office/drawing/2014/main" id="{364B2DBB-6A7B-4D94-B8D8-5FD8840429EC}"/>
              </a:ext>
            </a:extLst>
          </p:cNvPr>
          <p:cNvSpPr/>
          <p:nvPr/>
        </p:nvSpPr>
        <p:spPr>
          <a:xfrm>
            <a:off x="1541529" y="4149650"/>
            <a:ext cx="7297671" cy="2015217"/>
          </a:xfrm>
          <a:prstGeom prst="rect">
            <a:avLst/>
          </a:prstGeom>
          <a:solidFill>
            <a:srgbClr val="FCD5B5">
              <a:alpha val="90980"/>
            </a:srgbClr>
          </a:solidFill>
          <a:ln w="76200">
            <a:solidFill>
              <a:srgbClr val="4A3B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graphicFrame>
        <p:nvGraphicFramePr>
          <p:cNvPr id="16" name="Object 24">
            <a:extLst>
              <a:ext uri="{FF2B5EF4-FFF2-40B4-BE49-F238E27FC236}">
                <a16:creationId xmlns:a16="http://schemas.microsoft.com/office/drawing/2014/main" id="{CD29CD72-ABB4-4020-9ECC-C56089E616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0568333"/>
              </p:ext>
            </p:extLst>
          </p:nvPr>
        </p:nvGraphicFramePr>
        <p:xfrm>
          <a:off x="80316" y="1568221"/>
          <a:ext cx="1969154" cy="1697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7" name="Equation" r:id="rId6" imgW="583947" imgH="393529" progId="Equation.DSMT4">
                  <p:embed/>
                </p:oleObj>
              </mc:Choice>
              <mc:Fallback>
                <p:oleObj name="Equation" r:id="rId6" imgW="583947" imgH="393529" progId="Equation.DSMT4">
                  <p:embed/>
                  <p:pic>
                    <p:nvPicPr>
                      <p:cNvPr id="11" name="Object 24">
                        <a:extLst>
                          <a:ext uri="{FF2B5EF4-FFF2-40B4-BE49-F238E27FC236}">
                            <a16:creationId xmlns:a16="http://schemas.microsoft.com/office/drawing/2014/main" id="{FF2E1E72-F3B7-4C8F-9139-17A873B82F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16" y="1568221"/>
                        <a:ext cx="1969154" cy="169707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24">
            <a:extLst>
              <a:ext uri="{FF2B5EF4-FFF2-40B4-BE49-F238E27FC236}">
                <a16:creationId xmlns:a16="http://schemas.microsoft.com/office/drawing/2014/main" id="{CD5B4215-9600-4F33-982D-CB548D904B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3109972"/>
              </p:ext>
            </p:extLst>
          </p:nvPr>
        </p:nvGraphicFramePr>
        <p:xfrm>
          <a:off x="2049470" y="1593346"/>
          <a:ext cx="3117547" cy="1697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8" name="Equation" r:id="rId8" imgW="799920" imgH="393480" progId="Equation.DSMT4">
                  <p:embed/>
                </p:oleObj>
              </mc:Choice>
              <mc:Fallback>
                <p:oleObj name="Equation" r:id="rId8" imgW="799920" imgH="393480" progId="Equation.DSMT4">
                  <p:embed/>
                  <p:pic>
                    <p:nvPicPr>
                      <p:cNvPr id="15" name="Object 24">
                        <a:extLst>
                          <a:ext uri="{FF2B5EF4-FFF2-40B4-BE49-F238E27FC236}">
                            <a16:creationId xmlns:a16="http://schemas.microsoft.com/office/drawing/2014/main" id="{546699B2-4EB3-4973-95C1-E8E362578B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9470" y="1593346"/>
                        <a:ext cx="3117547" cy="169707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24">
            <a:extLst>
              <a:ext uri="{FF2B5EF4-FFF2-40B4-BE49-F238E27FC236}">
                <a16:creationId xmlns:a16="http://schemas.microsoft.com/office/drawing/2014/main" id="{1AE6A6BB-4BF0-4EAF-A4D1-52C6B99165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9576354"/>
              </p:ext>
            </p:extLst>
          </p:nvPr>
        </p:nvGraphicFramePr>
        <p:xfrm>
          <a:off x="5133344" y="1536949"/>
          <a:ext cx="1184162" cy="1746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9" name="Equation" r:id="rId10" imgW="266400" imgH="393480" progId="Equation.DSMT4">
                  <p:embed/>
                </p:oleObj>
              </mc:Choice>
              <mc:Fallback>
                <p:oleObj name="Equation" r:id="rId10" imgW="266400" imgH="393480" progId="Equation.DSMT4">
                  <p:embed/>
                  <p:pic>
                    <p:nvPicPr>
                      <p:cNvPr id="16" name="Object 24">
                        <a:extLst>
                          <a:ext uri="{FF2B5EF4-FFF2-40B4-BE49-F238E27FC236}">
                            <a16:creationId xmlns:a16="http://schemas.microsoft.com/office/drawing/2014/main" id="{4F61FAB9-1842-49E5-B3F7-F9644AB0CA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3344" y="1536949"/>
                        <a:ext cx="1184162" cy="174688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5">
            <a:extLst>
              <a:ext uri="{FF2B5EF4-FFF2-40B4-BE49-F238E27FC236}">
                <a16:creationId xmlns:a16="http://schemas.microsoft.com/office/drawing/2014/main" id="{B702D1B9-2B44-484A-896E-FAB95A124D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0856931"/>
              </p:ext>
            </p:extLst>
          </p:nvPr>
        </p:nvGraphicFramePr>
        <p:xfrm>
          <a:off x="6542087" y="2233699"/>
          <a:ext cx="1602472" cy="17468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0" name="Equation" r:id="rId12" imgW="571252" imgH="393529" progId="Equation.DSMT4">
                  <p:embed/>
                </p:oleObj>
              </mc:Choice>
              <mc:Fallback>
                <p:oleObj name="Equation" r:id="rId12" imgW="571252" imgH="393529" progId="Equation.DSMT4">
                  <p:embed/>
                  <p:pic>
                    <p:nvPicPr>
                      <p:cNvPr id="12" name="Object 25">
                        <a:extLst>
                          <a:ext uri="{FF2B5EF4-FFF2-40B4-BE49-F238E27FC236}">
                            <a16:creationId xmlns:a16="http://schemas.microsoft.com/office/drawing/2014/main" id="{581BB0B6-DF39-4DB4-97DE-E14840DE5C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2087" y="2233699"/>
                        <a:ext cx="1602472" cy="17468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5">
            <a:extLst>
              <a:ext uri="{FF2B5EF4-FFF2-40B4-BE49-F238E27FC236}">
                <a16:creationId xmlns:a16="http://schemas.microsoft.com/office/drawing/2014/main" id="{11C2597A-4200-4534-BA35-7F7B7BECAB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5039925"/>
              </p:ext>
            </p:extLst>
          </p:nvPr>
        </p:nvGraphicFramePr>
        <p:xfrm>
          <a:off x="8077388" y="2268696"/>
          <a:ext cx="3052165" cy="1749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1" name="Equation" r:id="rId14" imgW="787320" imgH="393480" progId="Equation.DSMT4">
                  <p:embed/>
                </p:oleObj>
              </mc:Choice>
              <mc:Fallback>
                <p:oleObj name="Equation" r:id="rId14" imgW="787320" imgH="393480" progId="Equation.DSMT4">
                  <p:embed/>
                  <p:pic>
                    <p:nvPicPr>
                      <p:cNvPr id="17" name="Object 25">
                        <a:extLst>
                          <a:ext uri="{FF2B5EF4-FFF2-40B4-BE49-F238E27FC236}">
                            <a16:creationId xmlns:a16="http://schemas.microsoft.com/office/drawing/2014/main" id="{272F2F22-2635-47D8-94B7-AB417B0118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388" y="2268696"/>
                        <a:ext cx="3052165" cy="17491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4">
            <a:extLst>
              <a:ext uri="{FF2B5EF4-FFF2-40B4-BE49-F238E27FC236}">
                <a16:creationId xmlns:a16="http://schemas.microsoft.com/office/drawing/2014/main" id="{FCD0B98D-F913-4F8C-832B-E4AAC87DA0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2422499"/>
              </p:ext>
            </p:extLst>
          </p:nvPr>
        </p:nvGraphicFramePr>
        <p:xfrm>
          <a:off x="11086949" y="2335486"/>
          <a:ext cx="848071" cy="1682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2" name="Equation" r:id="rId16" imgW="266400" imgH="393480" progId="Equation.DSMT4">
                  <p:embed/>
                </p:oleObj>
              </mc:Choice>
              <mc:Fallback>
                <p:oleObj name="Equation" r:id="rId16" imgW="266400" imgH="393480" progId="Equation.DSMT4">
                  <p:embed/>
                  <p:pic>
                    <p:nvPicPr>
                      <p:cNvPr id="18" name="Object 24">
                        <a:extLst>
                          <a:ext uri="{FF2B5EF4-FFF2-40B4-BE49-F238E27FC236}">
                            <a16:creationId xmlns:a16="http://schemas.microsoft.com/office/drawing/2014/main" id="{4E61E634-7C28-4C15-8096-BA942716B1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86949" y="2335486"/>
                        <a:ext cx="848071" cy="1682391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6">
            <a:extLst>
              <a:ext uri="{FF2B5EF4-FFF2-40B4-BE49-F238E27FC236}">
                <a16:creationId xmlns:a16="http://schemas.microsoft.com/office/drawing/2014/main" id="{554600BC-6716-4B21-883F-84FB9357F2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4540695"/>
              </p:ext>
            </p:extLst>
          </p:nvPr>
        </p:nvGraphicFramePr>
        <p:xfrm>
          <a:off x="1687793" y="4333916"/>
          <a:ext cx="2435028" cy="1743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3" name="Equation" r:id="rId18" imgW="672808" imgH="393529" progId="Equation.DSMT4">
                  <p:embed/>
                </p:oleObj>
              </mc:Choice>
              <mc:Fallback>
                <p:oleObj name="Equation" r:id="rId18" imgW="672808" imgH="393529" progId="Equation.DSMT4">
                  <p:embed/>
                  <p:pic>
                    <p:nvPicPr>
                      <p:cNvPr id="13" name="Object 26">
                        <a:extLst>
                          <a:ext uri="{FF2B5EF4-FFF2-40B4-BE49-F238E27FC236}">
                            <a16:creationId xmlns:a16="http://schemas.microsoft.com/office/drawing/2014/main" id="{E3128594-A29B-4639-AFF2-02C1657915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7793" y="4333916"/>
                        <a:ext cx="2435028" cy="17430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6">
            <a:extLst>
              <a:ext uri="{FF2B5EF4-FFF2-40B4-BE49-F238E27FC236}">
                <a16:creationId xmlns:a16="http://schemas.microsoft.com/office/drawing/2014/main" id="{A626F912-14CB-4E5A-9E41-18796A1A18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039699"/>
              </p:ext>
            </p:extLst>
          </p:nvPr>
        </p:nvGraphicFramePr>
        <p:xfrm>
          <a:off x="4122821" y="4348943"/>
          <a:ext cx="3382841" cy="1743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4" name="Equation" r:id="rId20" imgW="850680" imgH="393480" progId="Equation.DSMT4">
                  <p:embed/>
                </p:oleObj>
              </mc:Choice>
              <mc:Fallback>
                <p:oleObj name="Equation" r:id="rId20" imgW="850680" imgH="393480" progId="Equation.DSMT4">
                  <p:embed/>
                  <p:pic>
                    <p:nvPicPr>
                      <p:cNvPr id="19" name="Object 26">
                        <a:extLst>
                          <a:ext uri="{FF2B5EF4-FFF2-40B4-BE49-F238E27FC236}">
                            <a16:creationId xmlns:a16="http://schemas.microsoft.com/office/drawing/2014/main" id="{E2497D66-6924-4050-B0A4-D3536AF48F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2821" y="4348943"/>
                        <a:ext cx="3382841" cy="17430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4">
            <a:extLst>
              <a:ext uri="{FF2B5EF4-FFF2-40B4-BE49-F238E27FC236}">
                <a16:creationId xmlns:a16="http://schemas.microsoft.com/office/drawing/2014/main" id="{647AD62A-ED32-43A7-8860-2639560DFB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6390534"/>
              </p:ext>
            </p:extLst>
          </p:nvPr>
        </p:nvGraphicFramePr>
        <p:xfrm>
          <a:off x="7453624" y="4780482"/>
          <a:ext cx="1019441" cy="779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5" name="Equation" r:id="rId22" imgW="215640" imgH="164880" progId="Equation.DSMT4">
                  <p:embed/>
                </p:oleObj>
              </mc:Choice>
              <mc:Fallback>
                <p:oleObj name="Equation" r:id="rId22" imgW="215640" imgH="164880" progId="Equation.DSMT4">
                  <p:embed/>
                  <p:pic>
                    <p:nvPicPr>
                      <p:cNvPr id="20" name="Object 24">
                        <a:extLst>
                          <a:ext uri="{FF2B5EF4-FFF2-40B4-BE49-F238E27FC236}">
                            <a16:creationId xmlns:a16="http://schemas.microsoft.com/office/drawing/2014/main" id="{9762F39B-7CAE-4E96-BCC8-B763F39400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3624" y="4780482"/>
                        <a:ext cx="1019441" cy="779571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110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3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9DF857F-7EC3-4B5A-B210-87BE55F5D36D}"/>
              </a:ext>
            </a:extLst>
          </p:cNvPr>
          <p:cNvGrpSpPr/>
          <p:nvPr/>
        </p:nvGrpSpPr>
        <p:grpSpPr>
          <a:xfrm>
            <a:off x="574075" y="0"/>
            <a:ext cx="11460269" cy="6457719"/>
            <a:chOff x="904753" y="648038"/>
            <a:chExt cx="10563870" cy="5874689"/>
          </a:xfrm>
        </p:grpSpPr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EE521873-EB37-4FE8-BFAC-47C7287A84F1}"/>
                </a:ext>
              </a:extLst>
            </p:cNvPr>
            <p:cNvSpPr/>
            <p:nvPr/>
          </p:nvSpPr>
          <p:spPr>
            <a:xfrm>
              <a:off x="1122968" y="856832"/>
              <a:ext cx="9994975" cy="49220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AB80D070-DD3D-4C6B-BDC2-CB3016C50824}"/>
                </a:ext>
              </a:extLst>
            </p:cNvPr>
            <p:cNvGrpSpPr/>
            <p:nvPr/>
          </p:nvGrpSpPr>
          <p:grpSpPr>
            <a:xfrm>
              <a:off x="904753" y="648038"/>
              <a:ext cx="10563870" cy="5874689"/>
              <a:chOff x="904753" y="648038"/>
              <a:chExt cx="10563870" cy="5874689"/>
            </a:xfrm>
          </p:grpSpPr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76042BA6-185B-461B-85BC-44750F3DDE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656" r="50906"/>
              <a:stretch/>
            </p:blipFill>
            <p:spPr>
              <a:xfrm>
                <a:off x="2257874" y="649697"/>
                <a:ext cx="6301271" cy="5873030"/>
              </a:xfrm>
              <a:prstGeom prst="rect">
                <a:avLst/>
              </a:prstGeom>
            </p:spPr>
          </p:pic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F968F9F1-F4AA-4136-B146-038EB5A4C15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4999"/>
              <a:stretch/>
            </p:blipFill>
            <p:spPr>
              <a:xfrm>
                <a:off x="904753" y="649698"/>
                <a:ext cx="1361987" cy="5873029"/>
              </a:xfrm>
              <a:prstGeom prst="rect">
                <a:avLst/>
              </a:prstGeom>
            </p:spPr>
          </p:pic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79BAD376-F9E8-4911-9B9F-E3A9EAECFDE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594"/>
              <a:stretch/>
            </p:blipFill>
            <p:spPr>
              <a:xfrm>
                <a:off x="8559145" y="648038"/>
                <a:ext cx="2909478" cy="5873029"/>
              </a:xfrm>
              <a:prstGeom prst="rect">
                <a:avLst/>
              </a:prstGeom>
            </p:spPr>
          </p:pic>
        </p:grpSp>
      </p:grpSp>
      <p:sp>
        <p:nvSpPr>
          <p:cNvPr id="135" name="矩形 134"/>
          <p:cNvSpPr/>
          <p:nvPr/>
        </p:nvSpPr>
        <p:spPr>
          <a:xfrm>
            <a:off x="4286794" y="463137"/>
            <a:ext cx="42947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400" b="1" dirty="0" err="1" smtClean="0">
                <a:solidFill>
                  <a:schemeClr val="tx2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Yêu</a:t>
            </a:r>
            <a:r>
              <a:rPr lang="en-US" altLang="zh-CN" sz="4400" b="1" dirty="0" smtClean="0">
                <a:solidFill>
                  <a:schemeClr val="tx2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chemeClr val="tx2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cầu</a:t>
            </a:r>
            <a:r>
              <a:rPr lang="en-US" altLang="zh-CN" sz="4400" b="1" dirty="0" smtClean="0">
                <a:solidFill>
                  <a:schemeClr val="tx2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chemeClr val="tx2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cần</a:t>
            </a:r>
            <a:r>
              <a:rPr lang="en-US" altLang="zh-CN" sz="4400" b="1" dirty="0" smtClean="0">
                <a:solidFill>
                  <a:schemeClr val="tx2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solidFill>
                  <a:schemeClr val="tx2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đạt</a:t>
            </a:r>
            <a:endParaRPr lang="zh-CN" altLang="en-US" sz="4400" b="1" dirty="0">
              <a:solidFill>
                <a:schemeClr val="tx2"/>
              </a:solidFill>
              <a:latin typeface="#9Slide07 Crocante" panose="02000000000000000000" pitchFamily="2" charset="0"/>
              <a:ea typeface="微软雅黑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5A69780-607D-4A4D-AAE4-5119BDE149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28" r="53335" b="23530"/>
          <a:stretch/>
        </p:blipFill>
        <p:spPr>
          <a:xfrm>
            <a:off x="-673430" y="3960990"/>
            <a:ext cx="3200275" cy="3308454"/>
          </a:xfrm>
          <a:prstGeom prst="rect">
            <a:avLst/>
          </a:prstGeom>
        </p:spPr>
      </p:pic>
      <p:sp>
        <p:nvSpPr>
          <p:cNvPr id="80" name="矩形 79"/>
          <p:cNvSpPr/>
          <p:nvPr/>
        </p:nvSpPr>
        <p:spPr>
          <a:xfrm>
            <a:off x="1179769" y="1460794"/>
            <a:ext cx="2733917" cy="646986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 err="1">
                <a:latin typeface="#9Slide07 Crocante" panose="02000000000000000000" pitchFamily="2" charset="0"/>
                <a:ea typeface="微软雅黑" panose="020B0503020204020204" pitchFamily="34" charset="-122"/>
              </a:rPr>
              <a:t>Kiến</a:t>
            </a:r>
            <a:r>
              <a:rPr lang="en-US" altLang="zh-CN" sz="3200" b="1" dirty="0"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atin typeface="#9Slide07 Crocante" panose="02000000000000000000" pitchFamily="2" charset="0"/>
                <a:ea typeface="微软雅黑" panose="020B0503020204020204" pitchFamily="34" charset="-122"/>
              </a:rPr>
              <a:t>thức</a:t>
            </a:r>
            <a:endParaRPr lang="zh-CN" altLang="en-US" sz="3200" b="1" dirty="0">
              <a:latin typeface="#9Slide07 Crocante" panose="020000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1494420" y="2318841"/>
            <a:ext cx="2064850" cy="1634490"/>
          </a:xfrm>
          <a:prstGeom prst="roundRect">
            <a:avLst>
              <a:gd name="adj" fmla="val 17750"/>
            </a:avLst>
          </a:prstGeom>
          <a:ln w="38100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txBody>
          <a:bodyPr wrap="square" anchor="ctr">
            <a:spAutoFit/>
          </a:bodyPr>
          <a:lstStyle/>
          <a:p>
            <a:pPr algn="ctr"/>
            <a:r>
              <a:rPr lang="nl-NL" sz="1800" dirty="0">
                <a:effectLst/>
                <a:latin typeface="SVN-SAF" panose="02040603050506020204" pitchFamily="18" charset="0"/>
                <a:ea typeface="Times New Roman" panose="02020603050405020304" pitchFamily="18" charset="0"/>
              </a:rPr>
              <a:t>Củng cố KT về phép nhân PS và các tính chất của phép nhân PS</a:t>
            </a:r>
            <a:endParaRPr lang="en-US" sz="1800" dirty="0">
              <a:effectLst/>
              <a:latin typeface="SVN-SAF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150" name="矩形 149"/>
          <p:cNvSpPr/>
          <p:nvPr/>
        </p:nvSpPr>
        <p:spPr>
          <a:xfrm>
            <a:off x="4166400" y="1390773"/>
            <a:ext cx="1794999" cy="646986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 err="1">
                <a:latin typeface="#9Slide07 Crocante" panose="02000000000000000000" pitchFamily="2" charset="0"/>
                <a:ea typeface="微软雅黑" panose="020B0503020204020204" pitchFamily="34" charset="-122"/>
              </a:rPr>
              <a:t>Kĩ</a:t>
            </a:r>
            <a:r>
              <a:rPr lang="en-US" altLang="zh-CN" sz="3200" b="1" dirty="0"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atin typeface="#9Slide07 Crocante" panose="02000000000000000000" pitchFamily="2" charset="0"/>
                <a:ea typeface="微软雅黑" panose="020B0503020204020204" pitchFamily="34" charset="-122"/>
              </a:rPr>
              <a:t>năng</a:t>
            </a:r>
            <a:endParaRPr lang="zh-CN" altLang="en-US" sz="3200" b="1" dirty="0">
              <a:latin typeface="#9Slide07 Crocante" panose="020000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153" name="矩形 152"/>
          <p:cNvSpPr/>
          <p:nvPr/>
        </p:nvSpPr>
        <p:spPr>
          <a:xfrm>
            <a:off x="4224246" y="2318841"/>
            <a:ext cx="1794999" cy="1634490"/>
          </a:xfrm>
          <a:prstGeom prst="roundRect">
            <a:avLst/>
          </a:prstGeom>
          <a:ln w="38100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nl-NL" sz="1800" dirty="0">
                <a:effectLst/>
                <a:latin typeface="SVN-SAF" panose="02040603050506020204" pitchFamily="18" charset="0"/>
                <a:ea typeface="Times New Roman" panose="02020603050405020304" pitchFamily="18" charset="0"/>
              </a:rPr>
              <a:t>Vận dụng được phép nhân 2 PS vào giải toán </a:t>
            </a:r>
            <a:endParaRPr lang="zh-CN" altLang="en-US" sz="2800" b="1" dirty="0">
              <a:latin typeface="SVN-SAF" panose="02040603050506020204" pitchFamily="18" charset="0"/>
            </a:endParaRPr>
          </a:p>
        </p:txBody>
      </p:sp>
      <p:sp>
        <p:nvSpPr>
          <p:cNvPr id="151" name="矩形 150"/>
          <p:cNvSpPr/>
          <p:nvPr/>
        </p:nvSpPr>
        <p:spPr>
          <a:xfrm>
            <a:off x="9286409" y="1337278"/>
            <a:ext cx="2149644" cy="646986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 err="1">
                <a:latin typeface="#9Slide07 Crocante" panose="02000000000000000000" pitchFamily="2" charset="0"/>
                <a:ea typeface="微软雅黑" panose="020B0503020204020204" pitchFamily="34" charset="-122"/>
              </a:rPr>
              <a:t>Năng</a:t>
            </a:r>
            <a:r>
              <a:rPr lang="en-US" altLang="zh-CN" sz="3200" b="1" dirty="0"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atin typeface="#9Slide07 Crocante" panose="02000000000000000000" pitchFamily="2" charset="0"/>
                <a:ea typeface="微软雅黑" panose="020B0503020204020204" pitchFamily="34" charset="-122"/>
              </a:rPr>
              <a:t>lực</a:t>
            </a:r>
            <a:endParaRPr lang="zh-CN" altLang="en-US" sz="3200" b="1" dirty="0">
              <a:latin typeface="#9Slide07 Crocante" panose="020000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24" name="矩形 134">
            <a:extLst>
              <a:ext uri="{FF2B5EF4-FFF2-40B4-BE49-F238E27FC236}">
                <a16:creationId xmlns:a16="http://schemas.microsoft.com/office/drawing/2014/main" id="{6FB85A00-BACF-4CC7-94D8-C38CD3834656}"/>
              </a:ext>
            </a:extLst>
          </p:cNvPr>
          <p:cNvSpPr/>
          <p:nvPr/>
        </p:nvSpPr>
        <p:spPr>
          <a:xfrm>
            <a:off x="4311384" y="482091"/>
            <a:ext cx="43108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400" b="1" dirty="0" err="1" smtClean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Yêu</a:t>
            </a:r>
            <a:r>
              <a:rPr lang="en-US" altLang="zh-CN" sz="4400" b="1" dirty="0" smtClean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cầu</a:t>
            </a:r>
            <a:r>
              <a:rPr lang="en-US" altLang="zh-CN" sz="4400" b="1" dirty="0" smtClean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cần</a:t>
            </a:r>
            <a:r>
              <a:rPr lang="en-US" altLang="zh-CN" sz="4400" b="1" dirty="0" smtClean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b="1" dirty="0" err="1" smtClean="0">
                <a:ln>
                  <a:solidFill>
                    <a:schemeClr val="bg1"/>
                  </a:solidFill>
                </a:ln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đạt</a:t>
            </a:r>
            <a:endParaRPr lang="zh-CN" altLang="en-US" sz="4400" b="1" dirty="0">
              <a:ln>
                <a:solidFill>
                  <a:schemeClr val="bg1"/>
                </a:solidFill>
              </a:ln>
              <a:solidFill>
                <a:schemeClr val="accent1"/>
              </a:solidFill>
              <a:latin typeface="#9Slide07 Crocante" panose="020000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26" name="矩形 150">
            <a:extLst>
              <a:ext uri="{FF2B5EF4-FFF2-40B4-BE49-F238E27FC236}">
                <a16:creationId xmlns:a16="http://schemas.microsoft.com/office/drawing/2014/main" id="{C7EFD494-549D-48FA-98A3-5D07767471F2}"/>
              </a:ext>
            </a:extLst>
          </p:cNvPr>
          <p:cNvSpPr/>
          <p:nvPr/>
        </p:nvSpPr>
        <p:spPr>
          <a:xfrm>
            <a:off x="6466826" y="1361077"/>
            <a:ext cx="2596024" cy="66395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3200" b="1" dirty="0" err="1">
                <a:latin typeface="#9Slide07 Crocante" panose="02000000000000000000" pitchFamily="2" charset="0"/>
                <a:ea typeface="微软雅黑" panose="020B0503020204020204" pitchFamily="34" charset="-122"/>
              </a:rPr>
              <a:t>Phẩm</a:t>
            </a:r>
            <a:r>
              <a:rPr lang="en-US" altLang="zh-CN" sz="3200" b="1" dirty="0"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3200" b="1" dirty="0" err="1">
                <a:latin typeface="#9Slide07 Crocante" panose="02000000000000000000" pitchFamily="2" charset="0"/>
                <a:ea typeface="微软雅黑" panose="020B0503020204020204" pitchFamily="34" charset="-122"/>
              </a:rPr>
              <a:t>chất</a:t>
            </a:r>
            <a:endParaRPr lang="zh-CN" altLang="en-US" sz="3200" b="1" dirty="0">
              <a:latin typeface="#9Slide07 Crocante" panose="020000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9BE955F-7AC9-43FF-B5ED-23EAB7A6E430}"/>
              </a:ext>
            </a:extLst>
          </p:cNvPr>
          <p:cNvSpPr txBox="1"/>
          <p:nvPr/>
        </p:nvSpPr>
        <p:spPr>
          <a:xfrm>
            <a:off x="6643414" y="2406101"/>
            <a:ext cx="2265188" cy="1328023"/>
          </a:xfrm>
          <a:prstGeom prst="roundRect">
            <a:avLst/>
          </a:prstGeom>
          <a:noFill/>
          <a:ln w="38100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nl-NL" sz="1800" dirty="0">
                <a:effectLst/>
                <a:latin typeface="SVN-SAF" panose="02040603050506020204" pitchFamily="18" charset="0"/>
                <a:ea typeface="Times New Roman" panose="02020603050405020304" pitchFamily="18" charset="0"/>
              </a:rPr>
              <a:t>Tích cực, tự giác học bài, trình bày bài sạch sẽ, khoa học</a:t>
            </a:r>
            <a:endParaRPr lang="en-US" dirty="0">
              <a:latin typeface="SVN-SAF" panose="020406030505060202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7C53F2F-4241-4E09-A4AB-906B830BDB73}"/>
              </a:ext>
            </a:extLst>
          </p:cNvPr>
          <p:cNvSpPr txBox="1"/>
          <p:nvPr/>
        </p:nvSpPr>
        <p:spPr>
          <a:xfrm>
            <a:off x="9502151" y="2302321"/>
            <a:ext cx="1933902" cy="2208133"/>
          </a:xfrm>
          <a:prstGeom prst="roundRect">
            <a:avLst/>
          </a:prstGeom>
          <a:noFill/>
          <a:ln w="38100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nl-NL" sz="1800" dirty="0">
                <a:solidFill>
                  <a:srgbClr val="000000"/>
                </a:solidFill>
                <a:effectLst/>
                <a:latin typeface="SVN-SAF" panose="02040603050506020204" pitchFamily="18" charset="0"/>
                <a:ea typeface="Times New Roman" panose="02020603050405020304" pitchFamily="18" charset="0"/>
              </a:rPr>
              <a:t>Năng lực tự học, NL giải quyết vấn đề và sáng tạo, NL tư duy - lập luận logic.</a:t>
            </a:r>
            <a:endParaRPr lang="en-US" dirty="0">
              <a:latin typeface="SVN-SAF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43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2" grpId="0" animBg="1"/>
      <p:bldP spid="150" grpId="0" animBg="1"/>
      <p:bldP spid="153" grpId="0" animBg="1"/>
      <p:bldP spid="151" grpId="0" animBg="1"/>
      <p:bldP spid="26" grpId="0" animBg="1"/>
      <p:bldP spid="27" grpId="0" animBg="1"/>
      <p:bldP spid="2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1458B3BE-33ED-434D-BA9B-95E7459E5497}"/>
              </a:ext>
            </a:extLst>
          </p:cNvPr>
          <p:cNvGrpSpPr/>
          <p:nvPr/>
        </p:nvGrpSpPr>
        <p:grpSpPr>
          <a:xfrm>
            <a:off x="935233" y="607398"/>
            <a:ext cx="10563870" cy="5874689"/>
            <a:chOff x="904753" y="648038"/>
            <a:chExt cx="10563870" cy="5874689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E099AF24-B7C9-4896-A9FE-C09BBD6B610C}"/>
                </a:ext>
              </a:extLst>
            </p:cNvPr>
            <p:cNvSpPr/>
            <p:nvPr/>
          </p:nvSpPr>
          <p:spPr>
            <a:xfrm>
              <a:off x="1122968" y="856832"/>
              <a:ext cx="9994975" cy="49220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E3434A98-36A5-4B90-AC6E-509152389A02}"/>
                </a:ext>
              </a:extLst>
            </p:cNvPr>
            <p:cNvGrpSpPr/>
            <p:nvPr/>
          </p:nvGrpSpPr>
          <p:grpSpPr>
            <a:xfrm>
              <a:off x="904753" y="648038"/>
              <a:ext cx="10563870" cy="5874689"/>
              <a:chOff x="904753" y="648038"/>
              <a:chExt cx="10563870" cy="5874689"/>
            </a:xfrm>
          </p:grpSpPr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61AE1684-434F-4FA0-A3E0-0B3769EEE1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656" r="50906"/>
              <a:stretch/>
            </p:blipFill>
            <p:spPr>
              <a:xfrm>
                <a:off x="2257874" y="649697"/>
                <a:ext cx="6301271" cy="5873030"/>
              </a:xfrm>
              <a:prstGeom prst="rect">
                <a:avLst/>
              </a:prstGeom>
            </p:spPr>
          </p:pic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ED806010-E714-44D2-AA6C-31A1FB20693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4999"/>
              <a:stretch/>
            </p:blipFill>
            <p:spPr>
              <a:xfrm>
                <a:off x="904753" y="649698"/>
                <a:ext cx="1361987" cy="5873029"/>
              </a:xfrm>
              <a:prstGeom prst="rect">
                <a:avLst/>
              </a:prstGeom>
            </p:spPr>
          </p:pic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034910C5-C0E8-4050-87E2-92AE7505DBD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594"/>
              <a:stretch/>
            </p:blipFill>
            <p:spPr>
              <a:xfrm>
                <a:off x="8559145" y="648038"/>
                <a:ext cx="2909478" cy="5873029"/>
              </a:xfrm>
              <a:prstGeom prst="rect">
                <a:avLst/>
              </a:prstGeom>
            </p:spPr>
          </p:pic>
        </p:grpSp>
      </p:grpSp>
      <p:pic>
        <p:nvPicPr>
          <p:cNvPr id="38" name="图片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100000">
            <a:off x="11124991" y="4824705"/>
            <a:ext cx="1576601" cy="1505743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853850F5-4672-421D-A2B0-8C8A01E92D40}"/>
              </a:ext>
            </a:extLst>
          </p:cNvPr>
          <p:cNvGrpSpPr/>
          <p:nvPr/>
        </p:nvGrpSpPr>
        <p:grpSpPr>
          <a:xfrm>
            <a:off x="4984727" y="950368"/>
            <a:ext cx="4100906" cy="2447689"/>
            <a:chOff x="1204149" y="1564021"/>
            <a:chExt cx="4100906" cy="2447689"/>
          </a:xfrm>
        </p:grpSpPr>
        <p:sp>
          <p:nvSpPr>
            <p:cNvPr id="51" name="椭圆 50"/>
            <p:cNvSpPr/>
            <p:nvPr/>
          </p:nvSpPr>
          <p:spPr>
            <a:xfrm>
              <a:off x="1204149" y="1762314"/>
              <a:ext cx="1320862" cy="1320862"/>
            </a:xfrm>
            <a:prstGeom prst="ellipse">
              <a:avLst/>
            </a:prstGeom>
            <a:solidFill>
              <a:srgbClr val="8EC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2122310" y="1564021"/>
              <a:ext cx="1631497" cy="1631497"/>
            </a:xfrm>
            <a:prstGeom prst="ellipse">
              <a:avLst/>
            </a:prstGeom>
            <a:noFill/>
            <a:ln>
              <a:solidFill>
                <a:srgbClr val="92D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A524F92-E6BE-48F5-9C38-5A810EDD11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228" r="53335" b="23530"/>
            <a:stretch/>
          </p:blipFill>
          <p:spPr>
            <a:xfrm>
              <a:off x="1204149" y="1590555"/>
              <a:ext cx="2341989" cy="2421155"/>
            </a:xfrm>
            <a:prstGeom prst="rect">
              <a:avLst/>
            </a:prstGeom>
          </p:spPr>
        </p:pic>
        <p:sp>
          <p:nvSpPr>
            <p:cNvPr id="55" name="椭圆 54"/>
            <p:cNvSpPr/>
            <p:nvPr/>
          </p:nvSpPr>
          <p:spPr>
            <a:xfrm>
              <a:off x="4919319" y="1926387"/>
              <a:ext cx="385736" cy="385736"/>
            </a:xfrm>
            <a:prstGeom prst="ellipse">
              <a:avLst/>
            </a:prstGeom>
            <a:noFill/>
            <a:ln>
              <a:solidFill>
                <a:srgbClr val="92D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矩形 6"/>
          <p:cNvSpPr/>
          <p:nvPr/>
        </p:nvSpPr>
        <p:spPr>
          <a:xfrm>
            <a:off x="2347979" y="3076266"/>
            <a:ext cx="73486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Củng</a:t>
            </a:r>
            <a:r>
              <a:rPr lang="en-US" altLang="zh-CN" sz="8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cố</a:t>
            </a:r>
            <a:endParaRPr lang="zh-CN" altLang="en-US" sz="8000" b="1" dirty="0">
              <a:solidFill>
                <a:schemeClr val="accent4">
                  <a:lumMod val="40000"/>
                  <a:lumOff val="60000"/>
                </a:schemeClr>
              </a:solidFill>
              <a:latin typeface="#9Slide07 Crocante" panose="02000000000000000000" pitchFamily="2" charset="0"/>
            </a:endParaRPr>
          </a:p>
        </p:txBody>
      </p:sp>
      <p:sp>
        <p:nvSpPr>
          <p:cNvPr id="53" name="圆角矩形 52"/>
          <p:cNvSpPr/>
          <p:nvPr/>
        </p:nvSpPr>
        <p:spPr>
          <a:xfrm>
            <a:off x="3855424" y="4500789"/>
            <a:ext cx="1261376" cy="13619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5" name="矩形 6">
            <a:extLst>
              <a:ext uri="{FF2B5EF4-FFF2-40B4-BE49-F238E27FC236}">
                <a16:creationId xmlns:a16="http://schemas.microsoft.com/office/drawing/2014/main" id="{BFD6A654-D7A9-4CB9-A9A5-67F7E412DC9B}"/>
              </a:ext>
            </a:extLst>
          </p:cNvPr>
          <p:cNvSpPr/>
          <p:nvPr/>
        </p:nvSpPr>
        <p:spPr>
          <a:xfrm>
            <a:off x="2375916" y="3132275"/>
            <a:ext cx="73486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0" b="1" dirty="0" err="1"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Củng</a:t>
            </a:r>
            <a:r>
              <a:rPr lang="en-US" altLang="zh-CN" sz="8000" b="1" dirty="0"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8000" b="1" dirty="0" err="1"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cố</a:t>
            </a:r>
            <a:endParaRPr lang="zh-CN" altLang="en-US" sz="8000" b="1" dirty="0">
              <a:solidFill>
                <a:schemeClr val="accent1"/>
              </a:solidFill>
              <a:latin typeface="#9Slide07 Crocante" panose="02000000000000000000" pitchFamily="2" charset="0"/>
            </a:endParaRPr>
          </a:p>
        </p:txBody>
      </p:sp>
      <p:sp>
        <p:nvSpPr>
          <p:cNvPr id="26" name="圆角矩形 52">
            <a:extLst>
              <a:ext uri="{FF2B5EF4-FFF2-40B4-BE49-F238E27FC236}">
                <a16:creationId xmlns:a16="http://schemas.microsoft.com/office/drawing/2014/main" id="{231CB155-56C4-468C-B3F0-E0D245B99E45}"/>
              </a:ext>
            </a:extLst>
          </p:cNvPr>
          <p:cNvSpPr/>
          <p:nvPr/>
        </p:nvSpPr>
        <p:spPr>
          <a:xfrm>
            <a:off x="5400998" y="4495746"/>
            <a:ext cx="1261376" cy="13619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7" name="圆角矩形 52">
            <a:extLst>
              <a:ext uri="{FF2B5EF4-FFF2-40B4-BE49-F238E27FC236}">
                <a16:creationId xmlns:a16="http://schemas.microsoft.com/office/drawing/2014/main" id="{12F49FFD-E9AA-4EF2-B786-CC3FCCFE309B}"/>
              </a:ext>
            </a:extLst>
          </p:cNvPr>
          <p:cNvSpPr/>
          <p:nvPr/>
        </p:nvSpPr>
        <p:spPr>
          <a:xfrm>
            <a:off x="6947089" y="4495746"/>
            <a:ext cx="1261376" cy="13619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23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26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HP\Desktop\grand-canyon-with-road-bottom-park-arizona_107791-28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9943" y="3628"/>
            <a:ext cx="13817600" cy="690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411568" y="3351242"/>
            <a:ext cx="3392081" cy="350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5547" y="275432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76001" y="6477001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365" y="29210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824480" y="684475"/>
            <a:ext cx="5079299" cy="2142807"/>
          </a:xfrm>
          <a:prstGeom prst="roundRect">
            <a:avLst/>
          </a:prstGeom>
          <a:solidFill>
            <a:srgbClr val="95B3D7">
              <a:alpha val="89804"/>
            </a:srgbClr>
          </a:solidFill>
          <a:ln w="57150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graphicFrame>
        <p:nvGraphicFramePr>
          <p:cNvPr id="19" name="Group 26">
            <a:extLst>
              <a:ext uri="{FF2B5EF4-FFF2-40B4-BE49-F238E27FC236}">
                <a16:creationId xmlns:a16="http://schemas.microsoft.com/office/drawing/2014/main" id="{5471A512-9553-491B-9165-9C2AE4DF6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677596"/>
              </p:ext>
            </p:extLst>
          </p:nvPr>
        </p:nvGraphicFramePr>
        <p:xfrm>
          <a:off x="3765209" y="737097"/>
          <a:ext cx="639214" cy="1783080"/>
        </p:xfrm>
        <a:graphic>
          <a:graphicData uri="http://schemas.openxmlformats.org/drawingml/2006/table">
            <a:tbl>
              <a:tblPr/>
              <a:tblGrid>
                <a:gridCol w="639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4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5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0" name="Group 36">
            <a:extLst>
              <a:ext uri="{FF2B5EF4-FFF2-40B4-BE49-F238E27FC236}">
                <a16:creationId xmlns:a16="http://schemas.microsoft.com/office/drawing/2014/main" id="{47153140-424A-422F-B94B-C62CBA168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48595"/>
              </p:ext>
            </p:extLst>
          </p:nvPr>
        </p:nvGraphicFramePr>
        <p:xfrm>
          <a:off x="5137123" y="737097"/>
          <a:ext cx="889945" cy="1783080"/>
        </p:xfrm>
        <a:graphic>
          <a:graphicData uri="http://schemas.openxmlformats.org/drawingml/2006/table">
            <a:tbl>
              <a:tblPr/>
              <a:tblGrid>
                <a:gridCol w="889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3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6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7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" name="Text Box 46">
            <a:extLst>
              <a:ext uri="{FF2B5EF4-FFF2-40B4-BE49-F238E27FC236}">
                <a16:creationId xmlns:a16="http://schemas.microsoft.com/office/drawing/2014/main" id="{7974C34D-E464-4B03-85AE-916C12CC2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7065" y="1329259"/>
            <a:ext cx="609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1" dirty="0">
                <a:latin typeface="#9Slide07 Crocante" panose="02000000000000000000" pitchFamily="2" charset="0"/>
              </a:rPr>
              <a:t>X</a:t>
            </a:r>
          </a:p>
        </p:txBody>
      </p:sp>
      <p:sp>
        <p:nvSpPr>
          <p:cNvPr id="22" name="Text Box 117">
            <a:extLst>
              <a:ext uri="{FF2B5EF4-FFF2-40B4-BE49-F238E27FC236}">
                <a16:creationId xmlns:a16="http://schemas.microsoft.com/office/drawing/2014/main" id="{D3695EBF-C668-470B-9262-EC42F3F4F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0017" y="1206149"/>
            <a:ext cx="1371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1" dirty="0">
                <a:latin typeface="#9Slide07 Crocante" panose="02000000000000000000" pitchFamily="2" charset="0"/>
              </a:rPr>
              <a:t>= </a:t>
            </a:r>
            <a:r>
              <a:rPr lang="en-US" altLang="en-US" sz="4400" b="1" dirty="0">
                <a:latin typeface="#9Slide07 Crocante" panose="02000000000000000000" pitchFamily="2" charset="0"/>
              </a:rPr>
              <a:t>?</a:t>
            </a:r>
          </a:p>
        </p:txBody>
      </p:sp>
      <p:sp>
        <p:nvSpPr>
          <p:cNvPr id="23" name="Rounded Rectangle 15">
            <a:extLst>
              <a:ext uri="{FF2B5EF4-FFF2-40B4-BE49-F238E27FC236}">
                <a16:creationId xmlns:a16="http://schemas.microsoft.com/office/drawing/2014/main" id="{B53DF9D6-2355-419E-A529-74CD1547DDD1}"/>
              </a:ext>
            </a:extLst>
          </p:cNvPr>
          <p:cNvSpPr/>
          <p:nvPr/>
        </p:nvSpPr>
        <p:spPr>
          <a:xfrm>
            <a:off x="5295637" y="3429000"/>
            <a:ext cx="2238704" cy="1881058"/>
          </a:xfrm>
          <a:prstGeom prst="roundRect">
            <a:avLst/>
          </a:prstGeom>
          <a:solidFill>
            <a:srgbClr val="FCD5B5">
              <a:alpha val="92941"/>
            </a:srgbClr>
          </a:solidFill>
          <a:ln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graphicFrame>
        <p:nvGraphicFramePr>
          <p:cNvPr id="24" name="Group 36">
            <a:extLst>
              <a:ext uri="{FF2B5EF4-FFF2-40B4-BE49-F238E27FC236}">
                <a16:creationId xmlns:a16="http://schemas.microsoft.com/office/drawing/2014/main" id="{380C4C83-BFF3-4309-A9F4-9BA4257ADB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476395"/>
              </p:ext>
            </p:extLst>
          </p:nvPr>
        </p:nvGraphicFramePr>
        <p:xfrm>
          <a:off x="5717115" y="3476648"/>
          <a:ext cx="1371600" cy="178308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3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24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35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90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2" name="Picture 4" descr="C:\Users\HP\Desktop\temple-of-philae-ancient-egypt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140" y="0"/>
            <a:ext cx="13384696" cy="769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75547" y="275432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76001" y="6477001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47365" y="29210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295637" y="3429000"/>
            <a:ext cx="2238704" cy="1881058"/>
          </a:xfrm>
          <a:prstGeom prst="roundRect">
            <a:avLst/>
          </a:prstGeom>
          <a:solidFill>
            <a:srgbClr val="FCD5B5">
              <a:alpha val="92941"/>
            </a:srgbClr>
          </a:solidFill>
          <a:ln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D255C862-85A4-4BDE-90C0-5E644D808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411568" y="3351242"/>
            <a:ext cx="3392081" cy="350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ounded Rectangle 12">
            <a:extLst>
              <a:ext uri="{FF2B5EF4-FFF2-40B4-BE49-F238E27FC236}">
                <a16:creationId xmlns:a16="http://schemas.microsoft.com/office/drawing/2014/main" id="{A8D37F66-43DA-4A65-B40F-3A3662FA15D7}"/>
              </a:ext>
            </a:extLst>
          </p:cNvPr>
          <p:cNvSpPr/>
          <p:nvPr/>
        </p:nvSpPr>
        <p:spPr>
          <a:xfrm>
            <a:off x="2824480" y="684475"/>
            <a:ext cx="5079299" cy="2142807"/>
          </a:xfrm>
          <a:prstGeom prst="roundRect">
            <a:avLst/>
          </a:prstGeom>
          <a:solidFill>
            <a:srgbClr val="95B3D7">
              <a:alpha val="87059"/>
            </a:srgbClr>
          </a:solidFill>
          <a:ln w="57150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graphicFrame>
        <p:nvGraphicFramePr>
          <p:cNvPr id="22" name="Group 26">
            <a:extLst>
              <a:ext uri="{FF2B5EF4-FFF2-40B4-BE49-F238E27FC236}">
                <a16:creationId xmlns:a16="http://schemas.microsoft.com/office/drawing/2014/main" id="{BC157603-25AF-44B8-8032-EF5217193C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559192"/>
              </p:ext>
            </p:extLst>
          </p:nvPr>
        </p:nvGraphicFramePr>
        <p:xfrm>
          <a:off x="3754751" y="787427"/>
          <a:ext cx="639214" cy="1783080"/>
        </p:xfrm>
        <a:graphic>
          <a:graphicData uri="http://schemas.openxmlformats.org/drawingml/2006/table">
            <a:tbl>
              <a:tblPr/>
              <a:tblGrid>
                <a:gridCol w="639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1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9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" name="Group 36">
            <a:extLst>
              <a:ext uri="{FF2B5EF4-FFF2-40B4-BE49-F238E27FC236}">
                <a16:creationId xmlns:a16="http://schemas.microsoft.com/office/drawing/2014/main" id="{96E9DD54-4ED8-45FD-89B1-4A91DBEE6B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437068"/>
              </p:ext>
            </p:extLst>
          </p:nvPr>
        </p:nvGraphicFramePr>
        <p:xfrm>
          <a:off x="5126665" y="787427"/>
          <a:ext cx="889945" cy="1783080"/>
        </p:xfrm>
        <a:graphic>
          <a:graphicData uri="http://schemas.openxmlformats.org/drawingml/2006/table">
            <a:tbl>
              <a:tblPr/>
              <a:tblGrid>
                <a:gridCol w="889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3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3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7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Text Box 46">
            <a:extLst>
              <a:ext uri="{FF2B5EF4-FFF2-40B4-BE49-F238E27FC236}">
                <a16:creationId xmlns:a16="http://schemas.microsoft.com/office/drawing/2014/main" id="{634E926E-4E3F-4DC2-9AC2-A3FEDFCB7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7065" y="1329259"/>
            <a:ext cx="609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1" dirty="0">
                <a:latin typeface="#9Slide07 Crocante" panose="02000000000000000000" pitchFamily="2" charset="0"/>
              </a:rPr>
              <a:t>X</a:t>
            </a:r>
          </a:p>
        </p:txBody>
      </p:sp>
      <p:sp>
        <p:nvSpPr>
          <p:cNvPr id="25" name="Text Box 117">
            <a:extLst>
              <a:ext uri="{FF2B5EF4-FFF2-40B4-BE49-F238E27FC236}">
                <a16:creationId xmlns:a16="http://schemas.microsoft.com/office/drawing/2014/main" id="{CBE17393-603A-4D59-B0DE-DD89C2187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0017" y="1206149"/>
            <a:ext cx="1371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1" dirty="0">
                <a:latin typeface="#9Slide07 Crocante" panose="02000000000000000000" pitchFamily="2" charset="0"/>
              </a:rPr>
              <a:t>= </a:t>
            </a:r>
            <a:r>
              <a:rPr lang="en-US" altLang="en-US" sz="4400" b="1" dirty="0">
                <a:latin typeface="#9Slide07 Crocante" panose="02000000000000000000" pitchFamily="2" charset="0"/>
              </a:rPr>
              <a:t>?</a:t>
            </a:r>
          </a:p>
        </p:txBody>
      </p:sp>
      <p:graphicFrame>
        <p:nvGraphicFramePr>
          <p:cNvPr id="26" name="Group 36">
            <a:extLst>
              <a:ext uri="{FF2B5EF4-FFF2-40B4-BE49-F238E27FC236}">
                <a16:creationId xmlns:a16="http://schemas.microsoft.com/office/drawing/2014/main" id="{39B012D0-25D7-46A8-A2AD-25B37B34D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657835"/>
              </p:ext>
            </p:extLst>
          </p:nvPr>
        </p:nvGraphicFramePr>
        <p:xfrm>
          <a:off x="5706657" y="3526978"/>
          <a:ext cx="1371600" cy="178308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3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3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63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866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5EF3D3-E622-4DBD-9283-FFFF31AAA9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123" y="0"/>
            <a:ext cx="12475778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75547" y="275432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76001" y="6477001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47365" y="29210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D255C862-85A4-4BDE-90C0-5E644D808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411568" y="3351242"/>
            <a:ext cx="3392081" cy="350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ounded Rectangle 12">
            <a:extLst>
              <a:ext uri="{FF2B5EF4-FFF2-40B4-BE49-F238E27FC236}">
                <a16:creationId xmlns:a16="http://schemas.microsoft.com/office/drawing/2014/main" id="{550C0DA5-F45A-4EEF-9F8B-BAE5EEC889CC}"/>
              </a:ext>
            </a:extLst>
          </p:cNvPr>
          <p:cNvSpPr/>
          <p:nvPr/>
        </p:nvSpPr>
        <p:spPr>
          <a:xfrm>
            <a:off x="3007331" y="737097"/>
            <a:ext cx="5079299" cy="2142807"/>
          </a:xfrm>
          <a:prstGeom prst="roundRect">
            <a:avLst/>
          </a:prstGeom>
          <a:solidFill>
            <a:srgbClr val="95B3D7">
              <a:alpha val="94118"/>
            </a:srgbClr>
          </a:solidFill>
          <a:ln w="57150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graphicFrame>
        <p:nvGraphicFramePr>
          <p:cNvPr id="23" name="Group 36">
            <a:extLst>
              <a:ext uri="{FF2B5EF4-FFF2-40B4-BE49-F238E27FC236}">
                <a16:creationId xmlns:a16="http://schemas.microsoft.com/office/drawing/2014/main" id="{3C9072BC-6710-487A-875D-4A86064693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763530"/>
              </p:ext>
            </p:extLst>
          </p:nvPr>
        </p:nvGraphicFramePr>
        <p:xfrm>
          <a:off x="5126665" y="787427"/>
          <a:ext cx="1371600" cy="178308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3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3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20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Text Box 46">
            <a:extLst>
              <a:ext uri="{FF2B5EF4-FFF2-40B4-BE49-F238E27FC236}">
                <a16:creationId xmlns:a16="http://schemas.microsoft.com/office/drawing/2014/main" id="{21D28D17-127B-4DE9-AE73-60E4C74A9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7065" y="1329259"/>
            <a:ext cx="609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1" dirty="0">
                <a:latin typeface="#9Slide07 Crocante" panose="02000000000000000000" pitchFamily="2" charset="0"/>
              </a:rPr>
              <a:t>X</a:t>
            </a:r>
          </a:p>
        </p:txBody>
      </p:sp>
      <p:sp>
        <p:nvSpPr>
          <p:cNvPr id="25" name="Text Box 117">
            <a:extLst>
              <a:ext uri="{FF2B5EF4-FFF2-40B4-BE49-F238E27FC236}">
                <a16:creationId xmlns:a16="http://schemas.microsoft.com/office/drawing/2014/main" id="{9E8FF24F-3B38-4EA5-91DB-287ACD6FA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568" y="1153528"/>
            <a:ext cx="1371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400" b="1" dirty="0">
                <a:latin typeface="#9Slide07 Crocante" panose="02000000000000000000" pitchFamily="2" charset="0"/>
              </a:rPr>
              <a:t>= </a:t>
            </a:r>
            <a:r>
              <a:rPr lang="en-US" altLang="en-US" sz="5400" b="1" dirty="0">
                <a:latin typeface="#9Slide07 Crocante" panose="02000000000000000000" pitchFamily="2" charset="0"/>
              </a:rPr>
              <a:t>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EDE858-512E-4D3E-B783-6EB14B9E71EE}"/>
              </a:ext>
            </a:extLst>
          </p:cNvPr>
          <p:cNvSpPr txBox="1"/>
          <p:nvPr/>
        </p:nvSpPr>
        <p:spPr>
          <a:xfrm>
            <a:off x="3376938" y="1033174"/>
            <a:ext cx="11559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6600" dirty="0">
                <a:latin typeface="#9Slide07 Crocante" panose="02000000000000000000" pitchFamily="2" charset="0"/>
              </a:rPr>
              <a:t>2</a:t>
            </a:r>
            <a:endParaRPr kumimoji="0" lang="en-US" sz="6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#9Slide07 Crocante" panose="02000000000000000000" pitchFamily="2" charset="0"/>
            </a:endParaRPr>
          </a:p>
        </p:txBody>
      </p:sp>
      <p:sp>
        <p:nvSpPr>
          <p:cNvPr id="27" name="Rounded Rectangle 15">
            <a:extLst>
              <a:ext uri="{FF2B5EF4-FFF2-40B4-BE49-F238E27FC236}">
                <a16:creationId xmlns:a16="http://schemas.microsoft.com/office/drawing/2014/main" id="{B85ABACF-61E3-46DE-A9D1-93E879358347}"/>
              </a:ext>
            </a:extLst>
          </p:cNvPr>
          <p:cNvSpPr/>
          <p:nvPr/>
        </p:nvSpPr>
        <p:spPr>
          <a:xfrm>
            <a:off x="5295637" y="3429000"/>
            <a:ext cx="2238704" cy="1881058"/>
          </a:xfrm>
          <a:prstGeom prst="roundRect">
            <a:avLst/>
          </a:prstGeom>
          <a:solidFill>
            <a:srgbClr val="FCD5B5">
              <a:alpha val="92941"/>
            </a:srgbClr>
          </a:solidFill>
          <a:ln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graphicFrame>
        <p:nvGraphicFramePr>
          <p:cNvPr id="28" name="Group 36">
            <a:extLst>
              <a:ext uri="{FF2B5EF4-FFF2-40B4-BE49-F238E27FC236}">
                <a16:creationId xmlns:a16="http://schemas.microsoft.com/office/drawing/2014/main" id="{74037041-2999-498D-8CAB-81A94E82B2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377736"/>
              </p:ext>
            </p:extLst>
          </p:nvPr>
        </p:nvGraphicFramePr>
        <p:xfrm>
          <a:off x="5706657" y="3526978"/>
          <a:ext cx="1371600" cy="178308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3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6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1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5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#9Slide07 Crocante" panose="02000000000000000000" pitchFamily="2" charset="0"/>
                        </a:rPr>
                        <a:t>20</a:t>
                      </a:r>
                    </a:p>
                  </a:txBody>
                  <a:tcPr marT="34290" marB="34290" horzOverflow="overflow">
                    <a:lnL cap="flat">
                      <a:noFill/>
                    </a:lnL>
                    <a:lnR cap="flat">
                      <a:noFill/>
                    </a:lnR>
                    <a:lnT w="381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98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>
            <a:extLst>
              <a:ext uri="{FF2B5EF4-FFF2-40B4-BE49-F238E27FC236}">
                <a16:creationId xmlns:a16="http://schemas.microsoft.com/office/drawing/2014/main" id="{8E0EB6B0-8AB4-45D9-B711-5F2147DC7208}"/>
              </a:ext>
            </a:extLst>
          </p:cNvPr>
          <p:cNvGrpSpPr/>
          <p:nvPr/>
        </p:nvGrpSpPr>
        <p:grpSpPr>
          <a:xfrm>
            <a:off x="3841573" y="477521"/>
            <a:ext cx="5206415" cy="5740400"/>
            <a:chOff x="183251" y="982109"/>
            <a:chExt cx="3871451" cy="4893782"/>
          </a:xfrm>
        </p:grpSpPr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B12E52F1-B0FF-4CE8-B878-635CE4BF78E3}"/>
                </a:ext>
              </a:extLst>
            </p:cNvPr>
            <p:cNvSpPr/>
            <p:nvPr/>
          </p:nvSpPr>
          <p:spPr>
            <a:xfrm>
              <a:off x="335266" y="1127750"/>
              <a:ext cx="3462826" cy="40939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DE588D84-C62D-4DD9-8139-BCB65D7179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251" y="982109"/>
              <a:ext cx="3871451" cy="4893782"/>
            </a:xfrm>
            <a:prstGeom prst="rect">
              <a:avLst/>
            </a:prstGeom>
          </p:spPr>
        </p:pic>
      </p:grpSp>
      <p:pic>
        <p:nvPicPr>
          <p:cNvPr id="4" name="Picture 28" descr="扁平化伞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573" y="4649716"/>
            <a:ext cx="1133073" cy="113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20B0C38-5271-4916-ABD2-8BB35AFC078C}"/>
              </a:ext>
            </a:extLst>
          </p:cNvPr>
          <p:cNvSpPr/>
          <p:nvPr/>
        </p:nvSpPr>
        <p:spPr>
          <a:xfrm>
            <a:off x="4408109" y="1747736"/>
            <a:ext cx="402401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800" dirty="0">
                <a:latin typeface="#9Slide07 Crocante" panose="02000000000000000000" pitchFamily="2" charset="0"/>
                <a:ea typeface="微软雅黑" panose="020B0503020204020204" pitchFamily="34" charset="-122"/>
              </a:rPr>
              <a:t>Thank </a:t>
            </a:r>
          </a:p>
          <a:p>
            <a:pPr algn="ctr"/>
            <a:r>
              <a:rPr lang="en-US" altLang="zh-CN" sz="8800" dirty="0">
                <a:latin typeface="#9Slide07 Crocante" panose="02000000000000000000" pitchFamily="2" charset="0"/>
                <a:ea typeface="微软雅黑" panose="020B0503020204020204" pitchFamily="34" charset="-122"/>
              </a:rPr>
              <a:t>you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44C165B3-3273-480A-AF7B-328E509AC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41297" y="3554442"/>
            <a:ext cx="3392081" cy="350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44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39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1458B3BE-33ED-434D-BA9B-95E7459E5497}"/>
              </a:ext>
            </a:extLst>
          </p:cNvPr>
          <p:cNvGrpSpPr/>
          <p:nvPr/>
        </p:nvGrpSpPr>
        <p:grpSpPr>
          <a:xfrm>
            <a:off x="935233" y="607398"/>
            <a:ext cx="10563870" cy="5874689"/>
            <a:chOff x="904753" y="648038"/>
            <a:chExt cx="10563870" cy="5874689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E099AF24-B7C9-4896-A9FE-C09BBD6B610C}"/>
                </a:ext>
              </a:extLst>
            </p:cNvPr>
            <p:cNvSpPr/>
            <p:nvPr/>
          </p:nvSpPr>
          <p:spPr>
            <a:xfrm>
              <a:off x="1122968" y="856832"/>
              <a:ext cx="9994975" cy="49220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E3434A98-36A5-4B90-AC6E-509152389A02}"/>
                </a:ext>
              </a:extLst>
            </p:cNvPr>
            <p:cNvGrpSpPr/>
            <p:nvPr/>
          </p:nvGrpSpPr>
          <p:grpSpPr>
            <a:xfrm>
              <a:off x="904753" y="648038"/>
              <a:ext cx="10563870" cy="5874689"/>
              <a:chOff x="904753" y="648038"/>
              <a:chExt cx="10563870" cy="5874689"/>
            </a:xfrm>
          </p:grpSpPr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61AE1684-434F-4FA0-A3E0-0B3769EEE1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656" r="50906"/>
              <a:stretch/>
            </p:blipFill>
            <p:spPr>
              <a:xfrm>
                <a:off x="2257874" y="649697"/>
                <a:ext cx="6301271" cy="5873030"/>
              </a:xfrm>
              <a:prstGeom prst="rect">
                <a:avLst/>
              </a:prstGeom>
            </p:spPr>
          </p:pic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ED806010-E714-44D2-AA6C-31A1FB20693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4999"/>
              <a:stretch/>
            </p:blipFill>
            <p:spPr>
              <a:xfrm>
                <a:off x="904753" y="649698"/>
                <a:ext cx="1361987" cy="5873029"/>
              </a:xfrm>
              <a:prstGeom prst="rect">
                <a:avLst/>
              </a:prstGeom>
            </p:spPr>
          </p:pic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034910C5-C0E8-4050-87E2-92AE7505DBD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594"/>
              <a:stretch/>
            </p:blipFill>
            <p:spPr>
              <a:xfrm>
                <a:off x="8559145" y="648038"/>
                <a:ext cx="2909478" cy="5873029"/>
              </a:xfrm>
              <a:prstGeom prst="rect">
                <a:avLst/>
              </a:prstGeom>
            </p:spPr>
          </p:pic>
        </p:grpSp>
      </p:grpSp>
      <p:pic>
        <p:nvPicPr>
          <p:cNvPr id="38" name="图片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100000">
            <a:off x="11124991" y="4824705"/>
            <a:ext cx="1576601" cy="1505743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853850F5-4672-421D-A2B0-8C8A01E92D40}"/>
              </a:ext>
            </a:extLst>
          </p:cNvPr>
          <p:cNvGrpSpPr/>
          <p:nvPr/>
        </p:nvGrpSpPr>
        <p:grpSpPr>
          <a:xfrm>
            <a:off x="4984727" y="950368"/>
            <a:ext cx="4100906" cy="2447689"/>
            <a:chOff x="1204149" y="1564021"/>
            <a:chExt cx="4100906" cy="2447689"/>
          </a:xfrm>
        </p:grpSpPr>
        <p:sp>
          <p:nvSpPr>
            <p:cNvPr id="51" name="椭圆 50"/>
            <p:cNvSpPr/>
            <p:nvPr/>
          </p:nvSpPr>
          <p:spPr>
            <a:xfrm>
              <a:off x="1204149" y="1762314"/>
              <a:ext cx="1320862" cy="1320862"/>
            </a:xfrm>
            <a:prstGeom prst="ellipse">
              <a:avLst/>
            </a:prstGeom>
            <a:solidFill>
              <a:srgbClr val="8EC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2122310" y="1564021"/>
              <a:ext cx="1631497" cy="1631497"/>
            </a:xfrm>
            <a:prstGeom prst="ellipse">
              <a:avLst/>
            </a:prstGeom>
            <a:noFill/>
            <a:ln>
              <a:solidFill>
                <a:srgbClr val="92D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A524F92-E6BE-48F5-9C38-5A810EDD11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228" r="53335" b="23530"/>
            <a:stretch/>
          </p:blipFill>
          <p:spPr>
            <a:xfrm>
              <a:off x="1204149" y="1590555"/>
              <a:ext cx="2341989" cy="2421155"/>
            </a:xfrm>
            <a:prstGeom prst="rect">
              <a:avLst/>
            </a:prstGeom>
          </p:spPr>
        </p:pic>
        <p:sp>
          <p:nvSpPr>
            <p:cNvPr id="55" name="椭圆 54"/>
            <p:cNvSpPr/>
            <p:nvPr/>
          </p:nvSpPr>
          <p:spPr>
            <a:xfrm>
              <a:off x="4919319" y="1926387"/>
              <a:ext cx="385736" cy="385736"/>
            </a:xfrm>
            <a:prstGeom prst="ellipse">
              <a:avLst/>
            </a:prstGeom>
            <a:noFill/>
            <a:ln>
              <a:solidFill>
                <a:srgbClr val="92D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矩形 6"/>
          <p:cNvSpPr/>
          <p:nvPr/>
        </p:nvSpPr>
        <p:spPr>
          <a:xfrm>
            <a:off x="2347979" y="3076266"/>
            <a:ext cx="73486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Khởi</a:t>
            </a:r>
            <a:r>
              <a:rPr lang="en-US" altLang="zh-CN" sz="8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động</a:t>
            </a:r>
            <a:endParaRPr lang="zh-CN" altLang="en-US" sz="8000" b="1" dirty="0">
              <a:solidFill>
                <a:schemeClr val="accent4">
                  <a:lumMod val="40000"/>
                  <a:lumOff val="60000"/>
                </a:schemeClr>
              </a:solidFill>
              <a:latin typeface="#9Slide07 Crocante" panose="02000000000000000000" pitchFamily="2" charset="0"/>
            </a:endParaRPr>
          </a:p>
        </p:txBody>
      </p:sp>
      <p:sp>
        <p:nvSpPr>
          <p:cNvPr id="53" name="圆角矩形 52"/>
          <p:cNvSpPr/>
          <p:nvPr/>
        </p:nvSpPr>
        <p:spPr>
          <a:xfrm>
            <a:off x="3855424" y="4500789"/>
            <a:ext cx="1261376" cy="13619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5" name="矩形 6">
            <a:extLst>
              <a:ext uri="{FF2B5EF4-FFF2-40B4-BE49-F238E27FC236}">
                <a16:creationId xmlns:a16="http://schemas.microsoft.com/office/drawing/2014/main" id="{BFD6A654-D7A9-4CB9-A9A5-67F7E412DC9B}"/>
              </a:ext>
            </a:extLst>
          </p:cNvPr>
          <p:cNvSpPr/>
          <p:nvPr/>
        </p:nvSpPr>
        <p:spPr>
          <a:xfrm>
            <a:off x="2399112" y="3149407"/>
            <a:ext cx="73486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0" b="1" dirty="0" err="1"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Khởi</a:t>
            </a:r>
            <a:r>
              <a:rPr lang="en-US" altLang="zh-CN" sz="8000" b="1" dirty="0"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8000" b="1" dirty="0" err="1"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động</a:t>
            </a:r>
            <a:endParaRPr lang="zh-CN" altLang="en-US" sz="8000" b="1" dirty="0">
              <a:solidFill>
                <a:schemeClr val="accent1"/>
              </a:solidFill>
              <a:latin typeface="#9Slide07 Crocante" panose="02000000000000000000" pitchFamily="2" charset="0"/>
            </a:endParaRPr>
          </a:p>
        </p:txBody>
      </p:sp>
      <p:sp>
        <p:nvSpPr>
          <p:cNvPr id="26" name="圆角矩形 52">
            <a:extLst>
              <a:ext uri="{FF2B5EF4-FFF2-40B4-BE49-F238E27FC236}">
                <a16:creationId xmlns:a16="http://schemas.microsoft.com/office/drawing/2014/main" id="{231CB155-56C4-468C-B3F0-E0D245B99E45}"/>
              </a:ext>
            </a:extLst>
          </p:cNvPr>
          <p:cNvSpPr/>
          <p:nvPr/>
        </p:nvSpPr>
        <p:spPr>
          <a:xfrm>
            <a:off x="5400998" y="4495746"/>
            <a:ext cx="1261376" cy="13619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7" name="圆角矩形 52">
            <a:extLst>
              <a:ext uri="{FF2B5EF4-FFF2-40B4-BE49-F238E27FC236}">
                <a16:creationId xmlns:a16="http://schemas.microsoft.com/office/drawing/2014/main" id="{12F49FFD-E9AA-4EF2-B786-CC3FCCFE309B}"/>
              </a:ext>
            </a:extLst>
          </p:cNvPr>
          <p:cNvSpPr/>
          <p:nvPr/>
        </p:nvSpPr>
        <p:spPr>
          <a:xfrm>
            <a:off x="6947089" y="4495746"/>
            <a:ext cx="1261376" cy="13619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77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26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1458B3BE-33ED-434D-BA9B-95E7459E5497}"/>
              </a:ext>
            </a:extLst>
          </p:cNvPr>
          <p:cNvGrpSpPr/>
          <p:nvPr/>
        </p:nvGrpSpPr>
        <p:grpSpPr>
          <a:xfrm>
            <a:off x="112273" y="491655"/>
            <a:ext cx="10563870" cy="5874689"/>
            <a:chOff x="904753" y="648038"/>
            <a:chExt cx="10563870" cy="5874689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E099AF24-B7C9-4896-A9FE-C09BBD6B610C}"/>
                </a:ext>
              </a:extLst>
            </p:cNvPr>
            <p:cNvSpPr/>
            <p:nvPr/>
          </p:nvSpPr>
          <p:spPr>
            <a:xfrm>
              <a:off x="1122968" y="856832"/>
              <a:ext cx="9994975" cy="49220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E3434A98-36A5-4B90-AC6E-509152389A02}"/>
                </a:ext>
              </a:extLst>
            </p:cNvPr>
            <p:cNvGrpSpPr/>
            <p:nvPr/>
          </p:nvGrpSpPr>
          <p:grpSpPr>
            <a:xfrm>
              <a:off x="904753" y="648038"/>
              <a:ext cx="10563870" cy="5874689"/>
              <a:chOff x="904753" y="648038"/>
              <a:chExt cx="10563870" cy="5874689"/>
            </a:xfrm>
          </p:grpSpPr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61AE1684-434F-4FA0-A3E0-0B3769EEE1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656" r="50906"/>
              <a:stretch/>
            </p:blipFill>
            <p:spPr>
              <a:xfrm>
                <a:off x="2257874" y="649697"/>
                <a:ext cx="6301271" cy="5873030"/>
              </a:xfrm>
              <a:prstGeom prst="rect">
                <a:avLst/>
              </a:prstGeom>
            </p:spPr>
          </p:pic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ED806010-E714-44D2-AA6C-31A1FB20693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4999"/>
              <a:stretch/>
            </p:blipFill>
            <p:spPr>
              <a:xfrm>
                <a:off x="904753" y="649698"/>
                <a:ext cx="1361987" cy="5873029"/>
              </a:xfrm>
              <a:prstGeom prst="rect">
                <a:avLst/>
              </a:prstGeom>
            </p:spPr>
          </p:pic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034910C5-C0E8-4050-87E2-92AE7505DBD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594"/>
              <a:stretch/>
            </p:blipFill>
            <p:spPr>
              <a:xfrm>
                <a:off x="8559145" y="648038"/>
                <a:ext cx="2909478" cy="5873029"/>
              </a:xfrm>
              <a:prstGeom prst="rect">
                <a:avLst/>
              </a:prstGeom>
            </p:spPr>
          </p:pic>
        </p:grpSp>
      </p:grpSp>
      <p:pic>
        <p:nvPicPr>
          <p:cNvPr id="38" name="图片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1124991" y="4824705"/>
            <a:ext cx="1576601" cy="1505743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853850F5-4672-421D-A2B0-8C8A01E92D40}"/>
              </a:ext>
            </a:extLst>
          </p:cNvPr>
          <p:cNvGrpSpPr/>
          <p:nvPr/>
        </p:nvGrpSpPr>
        <p:grpSpPr>
          <a:xfrm>
            <a:off x="793266" y="2460971"/>
            <a:ext cx="8005294" cy="4846327"/>
            <a:chOff x="1204149" y="1564021"/>
            <a:chExt cx="4100906" cy="2447689"/>
          </a:xfrm>
        </p:grpSpPr>
        <p:sp>
          <p:nvSpPr>
            <p:cNvPr id="51" name="椭圆 50"/>
            <p:cNvSpPr/>
            <p:nvPr/>
          </p:nvSpPr>
          <p:spPr>
            <a:xfrm>
              <a:off x="1204149" y="1762314"/>
              <a:ext cx="1320862" cy="1320862"/>
            </a:xfrm>
            <a:prstGeom prst="ellipse">
              <a:avLst/>
            </a:prstGeom>
            <a:solidFill>
              <a:srgbClr val="8EC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2122310" y="1564021"/>
              <a:ext cx="1631497" cy="1631497"/>
            </a:xfrm>
            <a:prstGeom prst="ellipse">
              <a:avLst/>
            </a:prstGeom>
            <a:noFill/>
            <a:ln>
              <a:solidFill>
                <a:srgbClr val="92D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A524F92-E6BE-48F5-9C38-5A810EDD11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228" r="53335" b="23530"/>
            <a:stretch/>
          </p:blipFill>
          <p:spPr>
            <a:xfrm>
              <a:off x="1204149" y="1590555"/>
              <a:ext cx="2341989" cy="2421155"/>
            </a:xfrm>
            <a:prstGeom prst="rect">
              <a:avLst/>
            </a:prstGeom>
          </p:spPr>
        </p:pic>
        <p:sp>
          <p:nvSpPr>
            <p:cNvPr id="55" name="椭圆 54"/>
            <p:cNvSpPr/>
            <p:nvPr/>
          </p:nvSpPr>
          <p:spPr>
            <a:xfrm>
              <a:off x="4919319" y="1926387"/>
              <a:ext cx="385736" cy="385736"/>
            </a:xfrm>
            <a:prstGeom prst="ellipse">
              <a:avLst/>
            </a:prstGeom>
            <a:noFill/>
            <a:ln>
              <a:solidFill>
                <a:srgbClr val="92D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2A22A1C-75CC-403D-880E-CBF9B325CDEC}"/>
              </a:ext>
            </a:extLst>
          </p:cNvPr>
          <p:cNvSpPr/>
          <p:nvPr/>
        </p:nvSpPr>
        <p:spPr>
          <a:xfrm>
            <a:off x="4653280" y="1047128"/>
            <a:ext cx="6073326" cy="34323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Hổ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Phi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92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1458B3BE-33ED-434D-BA9B-95E7459E5497}"/>
              </a:ext>
            </a:extLst>
          </p:cNvPr>
          <p:cNvGrpSpPr/>
          <p:nvPr/>
        </p:nvGrpSpPr>
        <p:grpSpPr>
          <a:xfrm>
            <a:off x="112273" y="491655"/>
            <a:ext cx="10563870" cy="5874689"/>
            <a:chOff x="904753" y="648038"/>
            <a:chExt cx="10563870" cy="5874689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E099AF24-B7C9-4896-A9FE-C09BBD6B610C}"/>
                </a:ext>
              </a:extLst>
            </p:cNvPr>
            <p:cNvSpPr/>
            <p:nvPr/>
          </p:nvSpPr>
          <p:spPr>
            <a:xfrm>
              <a:off x="1122968" y="856832"/>
              <a:ext cx="9994975" cy="49220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E3434A98-36A5-4B90-AC6E-509152389A02}"/>
                </a:ext>
              </a:extLst>
            </p:cNvPr>
            <p:cNvGrpSpPr/>
            <p:nvPr/>
          </p:nvGrpSpPr>
          <p:grpSpPr>
            <a:xfrm>
              <a:off x="904753" y="648038"/>
              <a:ext cx="10563870" cy="5874689"/>
              <a:chOff x="904753" y="648038"/>
              <a:chExt cx="10563870" cy="5874689"/>
            </a:xfrm>
          </p:grpSpPr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61AE1684-434F-4FA0-A3E0-0B3769EEE1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656" r="50906"/>
              <a:stretch/>
            </p:blipFill>
            <p:spPr>
              <a:xfrm>
                <a:off x="2257874" y="649697"/>
                <a:ext cx="6301271" cy="5873030"/>
              </a:xfrm>
              <a:prstGeom prst="rect">
                <a:avLst/>
              </a:prstGeom>
            </p:spPr>
          </p:pic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ED806010-E714-44D2-AA6C-31A1FB20693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4999"/>
              <a:stretch/>
            </p:blipFill>
            <p:spPr>
              <a:xfrm>
                <a:off x="904753" y="649698"/>
                <a:ext cx="1361987" cy="5873029"/>
              </a:xfrm>
              <a:prstGeom prst="rect">
                <a:avLst/>
              </a:prstGeom>
            </p:spPr>
          </p:pic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034910C5-C0E8-4050-87E2-92AE7505DBD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594"/>
              <a:stretch/>
            </p:blipFill>
            <p:spPr>
              <a:xfrm>
                <a:off x="8559145" y="648038"/>
                <a:ext cx="2909478" cy="5873029"/>
              </a:xfrm>
              <a:prstGeom prst="rect">
                <a:avLst/>
              </a:prstGeom>
            </p:spPr>
          </p:pic>
        </p:grpSp>
      </p:grpSp>
      <p:pic>
        <p:nvPicPr>
          <p:cNvPr id="38" name="图片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1124991" y="4824705"/>
            <a:ext cx="1576601" cy="1505743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853850F5-4672-421D-A2B0-8C8A01E92D40}"/>
              </a:ext>
            </a:extLst>
          </p:cNvPr>
          <p:cNvGrpSpPr/>
          <p:nvPr/>
        </p:nvGrpSpPr>
        <p:grpSpPr>
          <a:xfrm>
            <a:off x="-589309" y="2491849"/>
            <a:ext cx="8005294" cy="4846327"/>
            <a:chOff x="1204149" y="1564021"/>
            <a:chExt cx="4100906" cy="2447689"/>
          </a:xfrm>
        </p:grpSpPr>
        <p:sp>
          <p:nvSpPr>
            <p:cNvPr id="51" name="椭圆 50"/>
            <p:cNvSpPr/>
            <p:nvPr/>
          </p:nvSpPr>
          <p:spPr>
            <a:xfrm>
              <a:off x="1204149" y="1762314"/>
              <a:ext cx="1320862" cy="1320862"/>
            </a:xfrm>
            <a:prstGeom prst="ellipse">
              <a:avLst/>
            </a:prstGeom>
            <a:solidFill>
              <a:srgbClr val="8EC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2122310" y="1564021"/>
              <a:ext cx="1631497" cy="1631497"/>
            </a:xfrm>
            <a:prstGeom prst="ellipse">
              <a:avLst/>
            </a:prstGeom>
            <a:noFill/>
            <a:ln>
              <a:solidFill>
                <a:srgbClr val="92D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A524F92-E6BE-48F5-9C38-5A810EDD11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228" r="53335" b="23530"/>
            <a:stretch/>
          </p:blipFill>
          <p:spPr>
            <a:xfrm>
              <a:off x="1204149" y="1590555"/>
              <a:ext cx="2341989" cy="2421155"/>
            </a:xfrm>
            <a:prstGeom prst="rect">
              <a:avLst/>
            </a:prstGeom>
          </p:spPr>
        </p:pic>
        <p:sp>
          <p:nvSpPr>
            <p:cNvPr id="55" name="椭圆 54"/>
            <p:cNvSpPr/>
            <p:nvPr/>
          </p:nvSpPr>
          <p:spPr>
            <a:xfrm>
              <a:off x="4919319" y="1926387"/>
              <a:ext cx="385736" cy="385736"/>
            </a:xfrm>
            <a:prstGeom prst="ellipse">
              <a:avLst/>
            </a:prstGeom>
            <a:noFill/>
            <a:ln>
              <a:solidFill>
                <a:srgbClr val="92D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2A22A1C-75CC-403D-880E-CBF9B325CDEC}"/>
              </a:ext>
            </a:extLst>
          </p:cNvPr>
          <p:cNvSpPr/>
          <p:nvPr/>
        </p:nvSpPr>
        <p:spPr>
          <a:xfrm>
            <a:off x="3716974" y="1466259"/>
            <a:ext cx="5402812" cy="1741400"/>
          </a:xfrm>
          <a:prstGeom prst="roundRect">
            <a:avLst>
              <a:gd name="adj" fmla="val 4350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#9Slide07 Crocante" panose="02000000000000000000" pitchFamily="2" charset="0"/>
              </a:rPr>
              <a:t>Muốn</a:t>
            </a:r>
            <a:r>
              <a:rPr lang="en-US" sz="3600" dirty="0">
                <a:solidFill>
                  <a:schemeClr val="tx1"/>
                </a:solidFill>
                <a:latin typeface="#9Slide07 Crocante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7 Crocante" panose="02000000000000000000" pitchFamily="2" charset="0"/>
              </a:rPr>
              <a:t>nhân</a:t>
            </a:r>
            <a:r>
              <a:rPr lang="en-US" sz="3600" dirty="0">
                <a:solidFill>
                  <a:schemeClr val="tx1"/>
                </a:solidFill>
                <a:latin typeface="#9Slide07 Crocante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7 Crocante" panose="02000000000000000000" pitchFamily="2" charset="0"/>
              </a:rPr>
              <a:t>hai</a:t>
            </a:r>
            <a:r>
              <a:rPr lang="en-US" sz="3600" dirty="0">
                <a:solidFill>
                  <a:schemeClr val="tx1"/>
                </a:solidFill>
                <a:latin typeface="#9Slide07 Crocante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7 Crocante" panose="02000000000000000000" pitchFamily="2" charset="0"/>
              </a:rPr>
              <a:t>phân</a:t>
            </a:r>
            <a:r>
              <a:rPr lang="en-US" sz="3600" dirty="0">
                <a:solidFill>
                  <a:schemeClr val="tx1"/>
                </a:solidFill>
                <a:latin typeface="#9Slide07 Crocante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7 Crocante" panose="02000000000000000000" pitchFamily="2" charset="0"/>
              </a:rPr>
              <a:t>số</a:t>
            </a:r>
            <a:r>
              <a:rPr lang="en-US" sz="3600" dirty="0">
                <a:solidFill>
                  <a:schemeClr val="tx1"/>
                </a:solidFill>
                <a:latin typeface="#9Slide07 Crocante" panose="02000000000000000000" pitchFamily="2" charset="0"/>
              </a:rPr>
              <a:t>, ta </a:t>
            </a:r>
            <a:r>
              <a:rPr lang="en-US" sz="3600" dirty="0" err="1">
                <a:solidFill>
                  <a:schemeClr val="tx1"/>
                </a:solidFill>
                <a:latin typeface="#9Slide07 Crocante" panose="02000000000000000000" pitchFamily="2" charset="0"/>
              </a:rPr>
              <a:t>phải</a:t>
            </a:r>
            <a:r>
              <a:rPr lang="en-US" sz="3600" dirty="0">
                <a:solidFill>
                  <a:schemeClr val="tx1"/>
                </a:solidFill>
                <a:latin typeface="#9Slide07 Crocante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7 Crocante" panose="02000000000000000000" pitchFamily="2" charset="0"/>
              </a:rPr>
              <a:t>làm</a:t>
            </a:r>
            <a:r>
              <a:rPr lang="en-US" sz="3600" dirty="0">
                <a:solidFill>
                  <a:schemeClr val="tx1"/>
                </a:solidFill>
                <a:latin typeface="#9Slide07 Crocante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7 Crocante" panose="02000000000000000000" pitchFamily="2" charset="0"/>
              </a:rPr>
              <a:t>như</a:t>
            </a:r>
            <a:r>
              <a:rPr lang="en-US" sz="3600" dirty="0">
                <a:solidFill>
                  <a:schemeClr val="tx1"/>
                </a:solidFill>
                <a:latin typeface="#9Slide07 Crocante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7 Crocante" panose="02000000000000000000" pitchFamily="2" charset="0"/>
              </a:rPr>
              <a:t>thế</a:t>
            </a:r>
            <a:r>
              <a:rPr lang="en-US" sz="3600" dirty="0">
                <a:solidFill>
                  <a:schemeClr val="tx1"/>
                </a:solidFill>
                <a:latin typeface="#9Slide07 Crocante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#9Slide07 Crocante" panose="02000000000000000000" pitchFamily="2" charset="0"/>
              </a:rPr>
              <a:t>nào</a:t>
            </a:r>
            <a:r>
              <a:rPr lang="en-US" sz="3600" dirty="0">
                <a:solidFill>
                  <a:schemeClr val="tx1"/>
                </a:solidFill>
                <a:latin typeface="#9Slide07 Crocante" panose="02000000000000000000" pitchFamily="2" charset="0"/>
              </a:rPr>
              <a:t> ?</a:t>
            </a:r>
          </a:p>
        </p:txBody>
      </p:sp>
      <p:sp>
        <p:nvSpPr>
          <p:cNvPr id="15" name="Rounded Rectangle 1">
            <a:extLst>
              <a:ext uri="{FF2B5EF4-FFF2-40B4-BE49-F238E27FC236}">
                <a16:creationId xmlns:a16="http://schemas.microsoft.com/office/drawing/2014/main" id="{78BEDE41-5DC5-457B-8B92-35871612EF4D}"/>
              </a:ext>
            </a:extLst>
          </p:cNvPr>
          <p:cNvSpPr/>
          <p:nvPr/>
        </p:nvSpPr>
        <p:spPr>
          <a:xfrm>
            <a:off x="3599344" y="1435249"/>
            <a:ext cx="6675500" cy="3275110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Muốn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nhân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hai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phân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số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, ta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lấy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tử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số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nhân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với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tử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số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mẫu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số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nhân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với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mẫu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UTM Cookies" panose="02040603050506020204" pitchFamily="18" charset="0"/>
              </a:rPr>
              <a:t>số</a:t>
            </a:r>
            <a:r>
              <a:rPr lang="en-US" sz="4000" b="1" dirty="0">
                <a:solidFill>
                  <a:schemeClr val="tx1"/>
                </a:solidFill>
                <a:latin typeface="UTM Cookies" panose="02040603050506020204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5C18FF-4902-4F42-A23D-E9FE8B3AB5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7344" r="94375">
                        <a14:foregroundMark x1="54688" y1="47813" x2="54688" y2="47813"/>
                        <a14:foregroundMark x1="90625" y1="51719" x2="90625" y2="51719"/>
                        <a14:foregroundMark x1="94531" y1="51563" x2="94531" y2="51563"/>
                        <a14:foregroundMark x1="7344" y1="67031" x2="7344" y2="670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15913" y="700449"/>
            <a:ext cx="666023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18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5" grpId="0" animBg="1"/>
      <p:bldP spid="1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1458B3BE-33ED-434D-BA9B-95E7459E5497}"/>
              </a:ext>
            </a:extLst>
          </p:cNvPr>
          <p:cNvGrpSpPr/>
          <p:nvPr/>
        </p:nvGrpSpPr>
        <p:grpSpPr>
          <a:xfrm>
            <a:off x="935233" y="607398"/>
            <a:ext cx="10563870" cy="5874689"/>
            <a:chOff x="904753" y="648038"/>
            <a:chExt cx="10563870" cy="5874689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E099AF24-B7C9-4896-A9FE-C09BBD6B610C}"/>
                </a:ext>
              </a:extLst>
            </p:cNvPr>
            <p:cNvSpPr/>
            <p:nvPr/>
          </p:nvSpPr>
          <p:spPr>
            <a:xfrm>
              <a:off x="1122968" y="856832"/>
              <a:ext cx="9994975" cy="49220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E3434A98-36A5-4B90-AC6E-509152389A02}"/>
                </a:ext>
              </a:extLst>
            </p:cNvPr>
            <p:cNvGrpSpPr/>
            <p:nvPr/>
          </p:nvGrpSpPr>
          <p:grpSpPr>
            <a:xfrm>
              <a:off x="904753" y="648038"/>
              <a:ext cx="10563870" cy="5874689"/>
              <a:chOff x="904753" y="648038"/>
              <a:chExt cx="10563870" cy="5874689"/>
            </a:xfrm>
          </p:grpSpPr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61AE1684-434F-4FA0-A3E0-0B3769EEE1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656" r="50906"/>
              <a:stretch/>
            </p:blipFill>
            <p:spPr>
              <a:xfrm>
                <a:off x="2257874" y="649697"/>
                <a:ext cx="6301271" cy="5873030"/>
              </a:xfrm>
              <a:prstGeom prst="rect">
                <a:avLst/>
              </a:prstGeom>
            </p:spPr>
          </p:pic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ED806010-E714-44D2-AA6C-31A1FB20693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4999"/>
              <a:stretch/>
            </p:blipFill>
            <p:spPr>
              <a:xfrm>
                <a:off x="904753" y="649698"/>
                <a:ext cx="1361987" cy="5873029"/>
              </a:xfrm>
              <a:prstGeom prst="rect">
                <a:avLst/>
              </a:prstGeom>
            </p:spPr>
          </p:pic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034910C5-C0E8-4050-87E2-92AE7505DBD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594"/>
              <a:stretch/>
            </p:blipFill>
            <p:spPr>
              <a:xfrm>
                <a:off x="8559145" y="648038"/>
                <a:ext cx="2909478" cy="5873029"/>
              </a:xfrm>
              <a:prstGeom prst="rect">
                <a:avLst/>
              </a:prstGeom>
            </p:spPr>
          </p:pic>
        </p:grpSp>
      </p:grpSp>
      <p:pic>
        <p:nvPicPr>
          <p:cNvPr id="38" name="图片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1124991" y="4824705"/>
            <a:ext cx="1576601" cy="1505743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853850F5-4672-421D-A2B0-8C8A01E92D40}"/>
              </a:ext>
            </a:extLst>
          </p:cNvPr>
          <p:cNvGrpSpPr/>
          <p:nvPr/>
        </p:nvGrpSpPr>
        <p:grpSpPr>
          <a:xfrm>
            <a:off x="4984727" y="950368"/>
            <a:ext cx="4100906" cy="2447689"/>
            <a:chOff x="1204149" y="1564021"/>
            <a:chExt cx="4100906" cy="2447689"/>
          </a:xfrm>
        </p:grpSpPr>
        <p:sp>
          <p:nvSpPr>
            <p:cNvPr id="51" name="椭圆 50"/>
            <p:cNvSpPr/>
            <p:nvPr/>
          </p:nvSpPr>
          <p:spPr>
            <a:xfrm>
              <a:off x="1204149" y="1762314"/>
              <a:ext cx="1320862" cy="1320862"/>
            </a:xfrm>
            <a:prstGeom prst="ellipse">
              <a:avLst/>
            </a:prstGeom>
            <a:solidFill>
              <a:srgbClr val="8EC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2122310" y="1564021"/>
              <a:ext cx="1631497" cy="1631497"/>
            </a:xfrm>
            <a:prstGeom prst="ellipse">
              <a:avLst/>
            </a:prstGeom>
            <a:noFill/>
            <a:ln>
              <a:solidFill>
                <a:srgbClr val="92D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A524F92-E6BE-48F5-9C38-5A810EDD11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228" r="53335" b="23530"/>
            <a:stretch/>
          </p:blipFill>
          <p:spPr>
            <a:xfrm>
              <a:off x="1204149" y="1590555"/>
              <a:ext cx="2341989" cy="2421155"/>
            </a:xfrm>
            <a:prstGeom prst="rect">
              <a:avLst/>
            </a:prstGeom>
          </p:spPr>
        </p:pic>
        <p:sp>
          <p:nvSpPr>
            <p:cNvPr id="55" name="椭圆 54"/>
            <p:cNvSpPr/>
            <p:nvPr/>
          </p:nvSpPr>
          <p:spPr>
            <a:xfrm>
              <a:off x="4919319" y="1926387"/>
              <a:ext cx="385736" cy="385736"/>
            </a:xfrm>
            <a:prstGeom prst="ellipse">
              <a:avLst/>
            </a:prstGeom>
            <a:noFill/>
            <a:ln>
              <a:solidFill>
                <a:srgbClr val="92D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矩形 6"/>
          <p:cNvSpPr/>
          <p:nvPr/>
        </p:nvSpPr>
        <p:spPr>
          <a:xfrm>
            <a:off x="2347979" y="3076266"/>
            <a:ext cx="73486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Thực</a:t>
            </a:r>
            <a:r>
              <a:rPr lang="en-US" altLang="zh-CN" sz="8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8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hành</a:t>
            </a:r>
            <a:endParaRPr lang="zh-CN" altLang="en-US" sz="8000" b="1" dirty="0">
              <a:solidFill>
                <a:schemeClr val="accent4">
                  <a:lumMod val="40000"/>
                  <a:lumOff val="60000"/>
                </a:schemeClr>
              </a:solidFill>
              <a:latin typeface="#9Slide07 Crocante" panose="02000000000000000000" pitchFamily="2" charset="0"/>
            </a:endParaRPr>
          </a:p>
        </p:txBody>
      </p:sp>
      <p:sp>
        <p:nvSpPr>
          <p:cNvPr id="53" name="圆角矩形 52"/>
          <p:cNvSpPr/>
          <p:nvPr/>
        </p:nvSpPr>
        <p:spPr>
          <a:xfrm>
            <a:off x="3855424" y="4500789"/>
            <a:ext cx="1261376" cy="13619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5" name="矩形 6">
            <a:extLst>
              <a:ext uri="{FF2B5EF4-FFF2-40B4-BE49-F238E27FC236}">
                <a16:creationId xmlns:a16="http://schemas.microsoft.com/office/drawing/2014/main" id="{BFD6A654-D7A9-4CB9-A9A5-67F7E412DC9B}"/>
              </a:ext>
            </a:extLst>
          </p:cNvPr>
          <p:cNvSpPr/>
          <p:nvPr/>
        </p:nvSpPr>
        <p:spPr>
          <a:xfrm>
            <a:off x="2357378" y="3157436"/>
            <a:ext cx="73486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0" b="1" dirty="0" err="1"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Thực</a:t>
            </a:r>
            <a:r>
              <a:rPr lang="en-US" altLang="zh-CN" sz="8000" b="1" dirty="0"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8000" b="1" dirty="0" err="1">
                <a:solidFill>
                  <a:schemeClr val="accent1"/>
                </a:solidFill>
                <a:latin typeface="#9Slide07 Crocante" panose="02000000000000000000" pitchFamily="2" charset="0"/>
                <a:ea typeface="微软雅黑" panose="020B0503020204020204" pitchFamily="34" charset="-122"/>
              </a:rPr>
              <a:t>hành</a:t>
            </a:r>
            <a:endParaRPr lang="zh-CN" altLang="en-US" sz="8000" b="1" dirty="0">
              <a:solidFill>
                <a:schemeClr val="accent1"/>
              </a:solidFill>
              <a:latin typeface="#9Slide07 Crocante" panose="02000000000000000000" pitchFamily="2" charset="0"/>
            </a:endParaRPr>
          </a:p>
        </p:txBody>
      </p:sp>
      <p:sp>
        <p:nvSpPr>
          <p:cNvPr id="26" name="圆角矩形 52">
            <a:extLst>
              <a:ext uri="{FF2B5EF4-FFF2-40B4-BE49-F238E27FC236}">
                <a16:creationId xmlns:a16="http://schemas.microsoft.com/office/drawing/2014/main" id="{231CB155-56C4-468C-B3F0-E0D245B99E45}"/>
              </a:ext>
            </a:extLst>
          </p:cNvPr>
          <p:cNvSpPr/>
          <p:nvPr/>
        </p:nvSpPr>
        <p:spPr>
          <a:xfrm>
            <a:off x="5400998" y="4495746"/>
            <a:ext cx="1261376" cy="13619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7" name="圆角矩形 52">
            <a:extLst>
              <a:ext uri="{FF2B5EF4-FFF2-40B4-BE49-F238E27FC236}">
                <a16:creationId xmlns:a16="http://schemas.microsoft.com/office/drawing/2014/main" id="{12F49FFD-E9AA-4EF2-B786-CC3FCCFE309B}"/>
              </a:ext>
            </a:extLst>
          </p:cNvPr>
          <p:cNvSpPr/>
          <p:nvPr/>
        </p:nvSpPr>
        <p:spPr>
          <a:xfrm>
            <a:off x="6947089" y="4495746"/>
            <a:ext cx="1261376" cy="13619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02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1458B3BE-33ED-434D-BA9B-95E7459E5497}"/>
              </a:ext>
            </a:extLst>
          </p:cNvPr>
          <p:cNvGrpSpPr/>
          <p:nvPr/>
        </p:nvGrpSpPr>
        <p:grpSpPr>
          <a:xfrm>
            <a:off x="112273" y="491655"/>
            <a:ext cx="10563870" cy="5874689"/>
            <a:chOff x="904753" y="648038"/>
            <a:chExt cx="10563870" cy="5874689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E099AF24-B7C9-4896-A9FE-C09BBD6B610C}"/>
                </a:ext>
              </a:extLst>
            </p:cNvPr>
            <p:cNvSpPr/>
            <p:nvPr/>
          </p:nvSpPr>
          <p:spPr>
            <a:xfrm>
              <a:off x="1122968" y="856832"/>
              <a:ext cx="9994975" cy="49220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E3434A98-36A5-4B90-AC6E-509152389A02}"/>
                </a:ext>
              </a:extLst>
            </p:cNvPr>
            <p:cNvGrpSpPr/>
            <p:nvPr/>
          </p:nvGrpSpPr>
          <p:grpSpPr>
            <a:xfrm>
              <a:off x="904753" y="648038"/>
              <a:ext cx="10563870" cy="5874689"/>
              <a:chOff x="904753" y="648038"/>
              <a:chExt cx="10563870" cy="5874689"/>
            </a:xfrm>
          </p:grpSpPr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61AE1684-434F-4FA0-A3E0-0B3769EEE1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656" r="50906"/>
              <a:stretch/>
            </p:blipFill>
            <p:spPr>
              <a:xfrm>
                <a:off x="2257874" y="649697"/>
                <a:ext cx="6301271" cy="5873030"/>
              </a:xfrm>
              <a:prstGeom prst="rect">
                <a:avLst/>
              </a:prstGeom>
            </p:spPr>
          </p:pic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ED806010-E714-44D2-AA6C-31A1FB20693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4999"/>
              <a:stretch/>
            </p:blipFill>
            <p:spPr>
              <a:xfrm>
                <a:off x="904753" y="649698"/>
                <a:ext cx="1361987" cy="5873029"/>
              </a:xfrm>
              <a:prstGeom prst="rect">
                <a:avLst/>
              </a:prstGeom>
            </p:spPr>
          </p:pic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034910C5-C0E8-4050-87E2-92AE7505DBD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594"/>
              <a:stretch/>
            </p:blipFill>
            <p:spPr>
              <a:xfrm>
                <a:off x="8559145" y="648038"/>
                <a:ext cx="2909478" cy="5873029"/>
              </a:xfrm>
              <a:prstGeom prst="rect">
                <a:avLst/>
              </a:prstGeom>
            </p:spPr>
          </p:pic>
        </p:grpSp>
      </p:grpSp>
      <p:pic>
        <p:nvPicPr>
          <p:cNvPr id="38" name="图片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00000">
            <a:off x="11124991" y="4824705"/>
            <a:ext cx="1576601" cy="1505743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853850F5-4672-421D-A2B0-8C8A01E92D40}"/>
              </a:ext>
            </a:extLst>
          </p:cNvPr>
          <p:cNvGrpSpPr/>
          <p:nvPr/>
        </p:nvGrpSpPr>
        <p:grpSpPr>
          <a:xfrm>
            <a:off x="-423861" y="2011673"/>
            <a:ext cx="8005294" cy="4846327"/>
            <a:chOff x="1204149" y="1564021"/>
            <a:chExt cx="4100906" cy="2447689"/>
          </a:xfrm>
        </p:grpSpPr>
        <p:sp>
          <p:nvSpPr>
            <p:cNvPr id="51" name="椭圆 50"/>
            <p:cNvSpPr/>
            <p:nvPr/>
          </p:nvSpPr>
          <p:spPr>
            <a:xfrm>
              <a:off x="1204149" y="1762314"/>
              <a:ext cx="1320862" cy="1320862"/>
            </a:xfrm>
            <a:prstGeom prst="ellipse">
              <a:avLst/>
            </a:prstGeom>
            <a:solidFill>
              <a:srgbClr val="8EC1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/>
            <p:cNvSpPr/>
            <p:nvPr/>
          </p:nvSpPr>
          <p:spPr>
            <a:xfrm>
              <a:off x="2122310" y="1564021"/>
              <a:ext cx="1631497" cy="1631497"/>
            </a:xfrm>
            <a:prstGeom prst="ellipse">
              <a:avLst/>
            </a:prstGeom>
            <a:noFill/>
            <a:ln>
              <a:solidFill>
                <a:srgbClr val="92D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A524F92-E6BE-48F5-9C38-5A810EDD11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228" r="53335" b="23530"/>
            <a:stretch/>
          </p:blipFill>
          <p:spPr>
            <a:xfrm>
              <a:off x="1204149" y="1590555"/>
              <a:ext cx="2341989" cy="2421155"/>
            </a:xfrm>
            <a:prstGeom prst="rect">
              <a:avLst/>
            </a:prstGeom>
          </p:spPr>
        </p:pic>
        <p:sp>
          <p:nvSpPr>
            <p:cNvPr id="55" name="椭圆 54"/>
            <p:cNvSpPr/>
            <p:nvPr/>
          </p:nvSpPr>
          <p:spPr>
            <a:xfrm>
              <a:off x="4919319" y="1926387"/>
              <a:ext cx="385736" cy="385736"/>
            </a:xfrm>
            <a:prstGeom prst="ellipse">
              <a:avLst/>
            </a:prstGeom>
            <a:noFill/>
            <a:ln>
              <a:solidFill>
                <a:srgbClr val="92D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2A22A1C-75CC-403D-880E-CBF9B325CDEC}"/>
              </a:ext>
            </a:extLst>
          </p:cNvPr>
          <p:cNvSpPr/>
          <p:nvPr/>
        </p:nvSpPr>
        <p:spPr>
          <a:xfrm>
            <a:off x="4066905" y="1319910"/>
            <a:ext cx="6073326" cy="3432328"/>
          </a:xfrm>
          <a:prstGeom prst="roundRect">
            <a:avLst>
              <a:gd name="adj" fmla="val 29691"/>
            </a:avLst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bay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Phi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Phi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bọn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40464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75547" y="189389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76001" y="6390958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365" y="-56833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C:\Users\HP\Desktop\posters-cute-boy-and-girl-on-a-plane.jpg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3286" y1="45085" x2="97143" y2="44746"/>
                        <a14:foregroundMark x1="77286" y1="45085" x2="84143" y2="43559"/>
                        <a14:foregroundMark x1="24571" y1="40847" x2="41714" y2="34407"/>
                        <a14:foregroundMark x1="30286" y1="33220" x2="32286" y2="28814"/>
                        <a14:foregroundMark x1="6286" y1="49831" x2="5000" y2="63729"/>
                        <a14:foregroundMark x1="4286" y1="56610" x2="5286" y2="45932"/>
                        <a14:foregroundMark x1="3571" y1="55763" x2="3286" y2="68136"/>
                        <a14:foregroundMark x1="23714" y1="76780" x2="23286" y2="86271"/>
                        <a14:foregroundMark x1="19000" y1="87627" x2="25000" y2="87119"/>
                        <a14:foregroundMark x1="24286" y1="87119" x2="36000" y2="92373"/>
                        <a14:foregroundMark x1="19571" y1="82373" x2="19571" y2="89831"/>
                        <a14:foregroundMark x1="20571" y1="84068" x2="24714" y2="82881"/>
                        <a14:foregroundMark x1="25571" y1="85085" x2="31571" y2="79153"/>
                        <a14:foregroundMark x1="18286" y1="89153" x2="25000" y2="89492"/>
                        <a14:foregroundMark x1="38714" y1="90678" x2="36714" y2="97119"/>
                        <a14:foregroundMark x1="34286" y1="94237" x2="39286" y2="98644"/>
                        <a14:foregroundMark x1="36714" y1="91525" x2="41000" y2="94576"/>
                        <a14:foregroundMark x1="37571" y1="90000" x2="38286" y2="78814"/>
                        <a14:foregroundMark x1="39286" y1="91017" x2="47000" y2="82712"/>
                        <a14:foregroundMark x1="82000" y1="71356" x2="84714" y2="81695"/>
                        <a14:foregroundMark x1="80286" y1="79492" x2="84714" y2="8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0" y="990601"/>
            <a:ext cx="3992536" cy="336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1588" y="240349"/>
            <a:ext cx="11308824" cy="177069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50000"/>
              </a:schemeClr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9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UTM Cookies" panose="02040603050506020204" pitchFamily="18" charset="0"/>
              </a:rPr>
              <a:t>Khám</a:t>
            </a:r>
            <a:r>
              <a:rPr lang="en-US" sz="9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UTM Cookies" panose="02040603050506020204" pitchFamily="18" charset="0"/>
              </a:rPr>
              <a:t> </a:t>
            </a:r>
            <a:r>
              <a:rPr lang="en-US" sz="9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UTM Cookies" panose="02040603050506020204" pitchFamily="18" charset="0"/>
              </a:rPr>
              <a:t>phá</a:t>
            </a:r>
            <a:r>
              <a:rPr lang="en-US" sz="9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UTM Cookies" panose="02040603050506020204" pitchFamily="18" charset="0"/>
              </a:rPr>
              <a:t> </a:t>
            </a:r>
            <a:r>
              <a:rPr lang="en-US" sz="9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UTM Cookies" panose="02040603050506020204" pitchFamily="18" charset="0"/>
              </a:rPr>
              <a:t>Châu</a:t>
            </a:r>
            <a:r>
              <a:rPr lang="en-US" sz="9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UTM Cookies" panose="02040603050506020204" pitchFamily="18" charset="0"/>
              </a:rPr>
              <a:t> Phi</a:t>
            </a:r>
          </a:p>
        </p:txBody>
      </p:sp>
    </p:spTree>
    <p:extLst>
      <p:ext uri="{BB962C8B-B14F-4D97-AF65-F5344CB8AC3E}">
        <p14:creationId xmlns:p14="http://schemas.microsoft.com/office/powerpoint/2010/main" val="76981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17565E-6 L -0.55538 0.228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78" y="114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5" name="Picture 3" descr="C:\Users\HP\Desktop\istockphoto-1263027443-612x612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37" l="0" r="100000">
                        <a14:backgroundMark x1="5731" y1="31373" x2="19763" y2="19771"/>
                        <a14:backgroundMark x1="78261" y1="23856" x2="95257" y2="29085"/>
                        <a14:backgroundMark x1="89723" y1="29085" x2="96047" y2="34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650" b="34297"/>
          <a:stretch/>
        </p:blipFill>
        <p:spPr bwMode="auto">
          <a:xfrm>
            <a:off x="2206172" y="1319812"/>
            <a:ext cx="1349829" cy="12204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C:\Users\HP\Desktop\istockphoto-165641276-612x612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73" y="4241800"/>
            <a:ext cx="1499615" cy="1202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 descr="C:\Users\HP\Desktop\433721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144" y="1422401"/>
            <a:ext cx="1277539" cy="11178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9" name="Picture 7" descr="C:\Users\HP\Desktop\kisspng-egyptian-pyramids-stock-photography-illustration-egyptian-pyramid-illustration-5a94342e438ea5.6048357315196621262767.jp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4444" r="95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887" y="2921000"/>
            <a:ext cx="2641599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28948">
            <a:off x="5013449" y="-277656"/>
            <a:ext cx="1311911" cy="110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31671" flipH="1">
            <a:off x="1612808" y="1944990"/>
            <a:ext cx="1218373" cy="102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28546" flipH="1">
            <a:off x="2902193" y="3740726"/>
            <a:ext cx="1322072" cy="111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741271" flipH="1">
            <a:off x="5358293" y="3244647"/>
            <a:ext cx="1170444" cy="98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75547" y="275432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76001" y="6477001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347365" y="29210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#9Slide03 IcielPanton Black" pitchFamily="2" charset="0"/>
              </a:rPr>
              <a:t>HẢO</a:t>
            </a:r>
          </a:p>
        </p:txBody>
      </p:sp>
    </p:spTree>
    <p:extLst>
      <p:ext uri="{BB962C8B-B14F-4D97-AF65-F5344CB8AC3E}">
        <p14:creationId xmlns:p14="http://schemas.microsoft.com/office/powerpoint/2010/main" val="103144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63645E-6 L -0.15643 0.109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30" y="5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6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2.5E-6 -4.83811E-6 L -0.03386 0.13476 C -0.04913 0.1955 -0.04514 0.28832 -0.02656 0.30312 L 0.01562 0.33673 " pathEditMode="relative" rAng="1446478" ptsTypes="FfFF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168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00"/>
                            </p:stCondLst>
                            <p:childTnLst>
                              <p:par>
                                <p:cTn id="30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6075 L 0.05555 -0.04779 C 0.06736 -0.07215 0.08489 -0.08726 0.10312 -0.08726 C 0.12396 -0.08726 0.14062 -0.07215 0.15243 -0.04779 L 0.20833 0.06075 " pathEditMode="relative" rAng="0" ptsTypes="FffFF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17" y="-74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79 0.00339 L -0.05122 -0.11039 C -0.0533 -0.13506 -0.04861 -0.16096 -0.03906 -0.18162 C -0.02795 -0.20383 -0.01493 -0.21585 -0.00122 -0.21709 L 0.06424 -0.22541 " pathEditMode="relative" rAng="-2993946" ptsTypes="FffFF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6" y="-150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小清新工作汇报课件通用PPT模板"/>
</p:tagLst>
</file>

<file path=ppt/theme/theme1.xml><?xml version="1.0" encoding="utf-8"?>
<a:theme xmlns:a="http://schemas.openxmlformats.org/drawingml/2006/main" name="Office Theme">
  <a:themeElements>
    <a:clrScheme name="自定义 2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B80006"/>
      </a:accent1>
      <a:accent2>
        <a:srgbClr val="F55050"/>
      </a:accent2>
      <a:accent3>
        <a:srgbClr val="FB7B7B"/>
      </a:accent3>
      <a:accent4>
        <a:srgbClr val="FD6666"/>
      </a:accent4>
      <a:accent5>
        <a:srgbClr val="ED2221"/>
      </a:accent5>
      <a:accent6>
        <a:srgbClr val="D22828"/>
      </a:accent6>
      <a:hlink>
        <a:srgbClr val="B80006"/>
      </a:hlink>
      <a:folHlink>
        <a:srgbClr val="BFBFBF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768395"/>
    </a:dk2>
    <a:lt2>
      <a:srgbClr val="F0F0F0"/>
    </a:lt2>
    <a:accent1>
      <a:srgbClr val="B80006"/>
    </a:accent1>
    <a:accent2>
      <a:srgbClr val="F55050"/>
    </a:accent2>
    <a:accent3>
      <a:srgbClr val="FB7B7B"/>
    </a:accent3>
    <a:accent4>
      <a:srgbClr val="FD6666"/>
    </a:accent4>
    <a:accent5>
      <a:srgbClr val="ED2221"/>
    </a:accent5>
    <a:accent6>
      <a:srgbClr val="D22828"/>
    </a:accent6>
    <a:hlink>
      <a:srgbClr val="B80006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768395"/>
    </a:dk2>
    <a:lt2>
      <a:srgbClr val="F0F0F0"/>
    </a:lt2>
    <a:accent1>
      <a:srgbClr val="B80006"/>
    </a:accent1>
    <a:accent2>
      <a:srgbClr val="F55050"/>
    </a:accent2>
    <a:accent3>
      <a:srgbClr val="FB7B7B"/>
    </a:accent3>
    <a:accent4>
      <a:srgbClr val="FD6666"/>
    </a:accent4>
    <a:accent5>
      <a:srgbClr val="ED2221"/>
    </a:accent5>
    <a:accent6>
      <a:srgbClr val="D22828"/>
    </a:accent6>
    <a:hlink>
      <a:srgbClr val="B80006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768395"/>
    </a:dk2>
    <a:lt2>
      <a:srgbClr val="F0F0F0"/>
    </a:lt2>
    <a:accent1>
      <a:srgbClr val="B80006"/>
    </a:accent1>
    <a:accent2>
      <a:srgbClr val="F55050"/>
    </a:accent2>
    <a:accent3>
      <a:srgbClr val="FB7B7B"/>
    </a:accent3>
    <a:accent4>
      <a:srgbClr val="FD6666"/>
    </a:accent4>
    <a:accent5>
      <a:srgbClr val="ED2221"/>
    </a:accent5>
    <a:accent6>
      <a:srgbClr val="D22828"/>
    </a:accent6>
    <a:hlink>
      <a:srgbClr val="B80006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768395"/>
    </a:dk2>
    <a:lt2>
      <a:srgbClr val="F0F0F0"/>
    </a:lt2>
    <a:accent1>
      <a:srgbClr val="B80006"/>
    </a:accent1>
    <a:accent2>
      <a:srgbClr val="F55050"/>
    </a:accent2>
    <a:accent3>
      <a:srgbClr val="FB7B7B"/>
    </a:accent3>
    <a:accent4>
      <a:srgbClr val="FD6666"/>
    </a:accent4>
    <a:accent5>
      <a:srgbClr val="ED2221"/>
    </a:accent5>
    <a:accent6>
      <a:srgbClr val="D22828"/>
    </a:accent6>
    <a:hlink>
      <a:srgbClr val="B8000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3182</TotalTime>
  <Words>576</Words>
  <Application>Microsoft Office PowerPoint</Application>
  <PresentationFormat>Widescreen</PresentationFormat>
  <Paragraphs>137</Paragraphs>
  <Slides>25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6" baseType="lpstr">
      <vt:lpstr>微软雅黑</vt:lpstr>
      <vt:lpstr>宋体</vt:lpstr>
      <vt:lpstr>宋体</vt:lpstr>
      <vt:lpstr>#9Slide03 AmpleSoft Bold</vt:lpstr>
      <vt:lpstr>#9Slide03 IcielPanton Black</vt:lpstr>
      <vt:lpstr>#9Slide07 Crocante</vt:lpstr>
      <vt:lpstr>Andalus</vt:lpstr>
      <vt:lpstr>Arabia</vt:lpstr>
      <vt:lpstr>Arial</vt:lpstr>
      <vt:lpstr>Arial-Rounded</vt:lpstr>
      <vt:lpstr>Calibri</vt:lpstr>
      <vt:lpstr>Calibri Light</vt:lpstr>
      <vt:lpstr>等线</vt:lpstr>
      <vt:lpstr>SVN-SAF</vt:lpstr>
      <vt:lpstr>Times New Roman</vt:lpstr>
      <vt:lpstr>UTM Avenida</vt:lpstr>
      <vt:lpstr>UTM Cookies</vt:lpstr>
      <vt:lpstr>UTM Showcard</vt:lpstr>
      <vt:lpstr>Office Theme</vt:lpstr>
      <vt:lpstr>2_Office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卡通小清新工作汇报课件通用PPT模板</dc:title>
  <dc:creator>haoho</dc:creator>
  <cp:keywords>HAOMANGNON</cp:keywords>
  <cp:lastModifiedBy>Nguyễn Thị Hồng Linh</cp:lastModifiedBy>
  <cp:revision>317</cp:revision>
  <dcterms:created xsi:type="dcterms:W3CDTF">2017-08-18T03:02:00Z</dcterms:created>
  <dcterms:modified xsi:type="dcterms:W3CDTF">2022-02-20T04:59:27Z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